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53003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20" d="100"/>
          <a:sy n="20" d="100"/>
        </p:scale>
        <p:origin x="37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5CEB9-9477-4022-8C9F-024F9B5C14AA}" type="doc">
      <dgm:prSet loTypeId="urn:microsoft.com/office/officeart/2005/8/layout/b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E93F1F32-9E64-4380-AB47-73CF2E136760}">
      <dgm:prSet phldrT="[Texto]" custT="1"/>
      <dgm:spPr/>
      <dgm:t>
        <a:bodyPr/>
        <a:lstStyle/>
        <a:p>
          <a:r>
            <a:rPr lang="es-ES" sz="2800" dirty="0"/>
            <a:t>Semillas de calabaza fermentada</a:t>
          </a:r>
          <a:endParaRPr lang="es-ES" sz="3200" dirty="0"/>
        </a:p>
      </dgm:t>
    </dgm:pt>
    <dgm:pt modelId="{F70EC66F-9661-4B9D-A5FF-436142FD9285}" type="parTrans" cxnId="{966D96F6-DE55-4222-8963-172DE89382D4}">
      <dgm:prSet/>
      <dgm:spPr/>
      <dgm:t>
        <a:bodyPr/>
        <a:lstStyle/>
        <a:p>
          <a:endParaRPr lang="es-ES" sz="3200"/>
        </a:p>
      </dgm:t>
    </dgm:pt>
    <dgm:pt modelId="{772C3087-819C-4BB7-8D05-1FC09F939478}" type="sibTrans" cxnId="{966D96F6-DE55-4222-8963-172DE89382D4}">
      <dgm:prSet/>
      <dgm:spPr/>
      <dgm:t>
        <a:bodyPr/>
        <a:lstStyle/>
        <a:p>
          <a:endParaRPr lang="es-ES" sz="3200"/>
        </a:p>
      </dgm:t>
    </dgm:pt>
    <dgm:pt modelId="{9BBA427D-A553-4ED6-A553-E7ABC94DCA8D}">
      <dgm:prSet custT="1"/>
      <dgm:spPr/>
      <dgm:t>
        <a:bodyPr/>
        <a:lstStyle/>
        <a:p>
          <a:r>
            <a:rPr lang="es-ES" sz="2800" dirty="0"/>
            <a:t>Haba fermentada</a:t>
          </a:r>
        </a:p>
      </dgm:t>
    </dgm:pt>
    <dgm:pt modelId="{CB01D489-9E21-42E0-9899-BA3F1212485A}" type="parTrans" cxnId="{D139AF14-ED59-4034-B5D5-7BABB68A8765}">
      <dgm:prSet/>
      <dgm:spPr/>
      <dgm:t>
        <a:bodyPr/>
        <a:lstStyle/>
        <a:p>
          <a:endParaRPr lang="es-ES" sz="3200"/>
        </a:p>
      </dgm:t>
    </dgm:pt>
    <dgm:pt modelId="{C34F0D51-E9F2-452C-8A9B-D21D5CBDF2D9}" type="sibTrans" cxnId="{D139AF14-ED59-4034-B5D5-7BABB68A8765}">
      <dgm:prSet/>
      <dgm:spPr/>
      <dgm:t>
        <a:bodyPr/>
        <a:lstStyle/>
        <a:p>
          <a:endParaRPr lang="es-ES" sz="3200"/>
        </a:p>
      </dgm:t>
    </dgm:pt>
    <dgm:pt modelId="{72C30E39-D295-4199-A80E-2ABE3C138D00}">
      <dgm:prSet custT="1"/>
      <dgm:spPr/>
      <dgm:t>
        <a:bodyPr/>
        <a:lstStyle/>
        <a:p>
          <a:r>
            <a:rPr lang="es-ES" sz="3200" dirty="0"/>
            <a:t> Notas aromáticas a leche fermentada, queso, mantequilla y afrutado.</a:t>
          </a:r>
        </a:p>
      </dgm:t>
    </dgm:pt>
    <dgm:pt modelId="{17C9444B-C17D-4345-99AF-F57EFE669C8D}" type="parTrans" cxnId="{8E055139-8B24-4CBC-A0D4-FE44E381E328}">
      <dgm:prSet/>
      <dgm:spPr/>
      <dgm:t>
        <a:bodyPr/>
        <a:lstStyle/>
        <a:p>
          <a:endParaRPr lang="es-ES" sz="3200"/>
        </a:p>
      </dgm:t>
    </dgm:pt>
    <dgm:pt modelId="{6EA5FD43-ED5C-47AB-A8B6-EA5B117A48F6}" type="sibTrans" cxnId="{8E055139-8B24-4CBC-A0D4-FE44E381E328}">
      <dgm:prSet/>
      <dgm:spPr/>
      <dgm:t>
        <a:bodyPr/>
        <a:lstStyle/>
        <a:p>
          <a:endParaRPr lang="es-ES" sz="3200"/>
        </a:p>
      </dgm:t>
    </dgm:pt>
    <dgm:pt modelId="{B609116E-D1B2-4B65-AB3A-789C27D18DAC}">
      <dgm:prSet phldrT="[Texto]" custT="1"/>
      <dgm:spPr/>
      <dgm:t>
        <a:bodyPr/>
        <a:lstStyle/>
        <a:p>
          <a:r>
            <a:rPr lang="es-ES" sz="3200" dirty="0"/>
            <a:t> Notas aromáticas legumbre, cereal, afrutado, tostado y cárnico.</a:t>
          </a:r>
        </a:p>
      </dgm:t>
    </dgm:pt>
    <dgm:pt modelId="{46575032-13EE-446B-A786-8FF76694D65B}" type="parTrans" cxnId="{7E81F0F9-31C1-4677-A9BC-7A2E0F077200}">
      <dgm:prSet/>
      <dgm:spPr/>
      <dgm:t>
        <a:bodyPr/>
        <a:lstStyle/>
        <a:p>
          <a:endParaRPr lang="es-ES" sz="3200"/>
        </a:p>
      </dgm:t>
    </dgm:pt>
    <dgm:pt modelId="{9FF51259-613A-46B2-BB59-36BDDCB4F28C}" type="sibTrans" cxnId="{7E81F0F9-31C1-4677-A9BC-7A2E0F077200}">
      <dgm:prSet/>
      <dgm:spPr/>
      <dgm:t>
        <a:bodyPr/>
        <a:lstStyle/>
        <a:p>
          <a:endParaRPr lang="es-ES" sz="3200"/>
        </a:p>
      </dgm:t>
    </dgm:pt>
    <dgm:pt modelId="{E08AE92F-02FA-42FE-9DB8-07D0A6C62A81}" type="pres">
      <dgm:prSet presAssocID="{2E75CEB9-9477-4022-8C9F-024F9B5C14AA}" presName="diagram" presStyleCnt="0">
        <dgm:presLayoutVars>
          <dgm:dir/>
          <dgm:animLvl val="lvl"/>
          <dgm:resizeHandles val="exact"/>
        </dgm:presLayoutVars>
      </dgm:prSet>
      <dgm:spPr/>
    </dgm:pt>
    <dgm:pt modelId="{6E9AD7F7-DAFD-46BE-94DC-E00E141DBAF8}" type="pres">
      <dgm:prSet presAssocID="{E93F1F32-9E64-4380-AB47-73CF2E136760}" presName="compNode" presStyleCnt="0"/>
      <dgm:spPr/>
    </dgm:pt>
    <dgm:pt modelId="{655BBD3F-9DAE-4F5A-A958-CE1C2BBC955F}" type="pres">
      <dgm:prSet presAssocID="{E93F1F32-9E64-4380-AB47-73CF2E136760}" presName="childRect" presStyleLbl="bgAcc1" presStyleIdx="0" presStyleCnt="2">
        <dgm:presLayoutVars>
          <dgm:bulletEnabled val="1"/>
        </dgm:presLayoutVars>
      </dgm:prSet>
      <dgm:spPr/>
    </dgm:pt>
    <dgm:pt modelId="{7A5206DE-F50E-4AA6-8A94-7C6294D5F426}" type="pres">
      <dgm:prSet presAssocID="{E93F1F32-9E64-4380-AB47-73CF2E13676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521337B-5A3F-4CB8-8CE5-6133B6A88C51}" type="pres">
      <dgm:prSet presAssocID="{E93F1F32-9E64-4380-AB47-73CF2E136760}" presName="parentRect" presStyleLbl="alignNode1" presStyleIdx="0" presStyleCnt="2"/>
      <dgm:spPr/>
    </dgm:pt>
    <dgm:pt modelId="{9FA57A9D-0EC7-4B51-B76A-B2365E6DE008}" type="pres">
      <dgm:prSet presAssocID="{E93F1F32-9E64-4380-AB47-73CF2E136760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1B428B4F-3951-4CC6-A703-B9B04FBE31B7}" type="pres">
      <dgm:prSet presAssocID="{772C3087-819C-4BB7-8D05-1FC09F939478}" presName="sibTrans" presStyleLbl="sibTrans2D1" presStyleIdx="0" presStyleCnt="0"/>
      <dgm:spPr/>
    </dgm:pt>
    <dgm:pt modelId="{68EDCCE2-E9F8-461F-9141-7299D42B7361}" type="pres">
      <dgm:prSet presAssocID="{9BBA427D-A553-4ED6-A553-E7ABC94DCA8D}" presName="compNode" presStyleCnt="0"/>
      <dgm:spPr/>
    </dgm:pt>
    <dgm:pt modelId="{1E009C2F-9FFB-496D-AF2C-988A6B692414}" type="pres">
      <dgm:prSet presAssocID="{9BBA427D-A553-4ED6-A553-E7ABC94DCA8D}" presName="childRect" presStyleLbl="bgAcc1" presStyleIdx="1" presStyleCnt="2">
        <dgm:presLayoutVars>
          <dgm:bulletEnabled val="1"/>
        </dgm:presLayoutVars>
      </dgm:prSet>
      <dgm:spPr/>
    </dgm:pt>
    <dgm:pt modelId="{5DF519C3-5D7B-4E2A-B468-82BF88CA4139}" type="pres">
      <dgm:prSet presAssocID="{9BBA427D-A553-4ED6-A553-E7ABC94DCA8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C029959-5C8E-4D85-9081-7C8858854CD0}" type="pres">
      <dgm:prSet presAssocID="{9BBA427D-A553-4ED6-A553-E7ABC94DCA8D}" presName="parentRect" presStyleLbl="alignNode1" presStyleIdx="1" presStyleCnt="2"/>
      <dgm:spPr/>
    </dgm:pt>
    <dgm:pt modelId="{3E12B256-445B-4B85-A847-DEC896875691}" type="pres">
      <dgm:prSet presAssocID="{9BBA427D-A553-4ED6-A553-E7ABC94DCA8D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05CEC404-05D8-4FC3-9A88-0A1E6965C73B}" type="presOf" srcId="{B609116E-D1B2-4B65-AB3A-789C27D18DAC}" destId="{655BBD3F-9DAE-4F5A-A958-CE1C2BBC955F}" srcOrd="0" destOrd="0" presId="urn:microsoft.com/office/officeart/2005/8/layout/bList2"/>
    <dgm:cxn modelId="{D139AF14-ED59-4034-B5D5-7BABB68A8765}" srcId="{2E75CEB9-9477-4022-8C9F-024F9B5C14AA}" destId="{9BBA427D-A553-4ED6-A553-E7ABC94DCA8D}" srcOrd="1" destOrd="0" parTransId="{CB01D489-9E21-42E0-9899-BA3F1212485A}" sibTransId="{C34F0D51-E9F2-452C-8A9B-D21D5CBDF2D9}"/>
    <dgm:cxn modelId="{81C35A24-83B6-46B1-8DEF-E6D246F88C11}" type="presOf" srcId="{2E75CEB9-9477-4022-8C9F-024F9B5C14AA}" destId="{E08AE92F-02FA-42FE-9DB8-07D0A6C62A81}" srcOrd="0" destOrd="0" presId="urn:microsoft.com/office/officeart/2005/8/layout/bList2"/>
    <dgm:cxn modelId="{8E055139-8B24-4CBC-A0D4-FE44E381E328}" srcId="{9BBA427D-A553-4ED6-A553-E7ABC94DCA8D}" destId="{72C30E39-D295-4199-A80E-2ABE3C138D00}" srcOrd="0" destOrd="0" parTransId="{17C9444B-C17D-4345-99AF-F57EFE669C8D}" sibTransId="{6EA5FD43-ED5C-47AB-A8B6-EA5B117A48F6}"/>
    <dgm:cxn modelId="{7D1A6C41-D8D5-4DEC-A436-477EE81ACB74}" type="presOf" srcId="{9BBA427D-A553-4ED6-A553-E7ABC94DCA8D}" destId="{5DF519C3-5D7B-4E2A-B468-82BF88CA4139}" srcOrd="0" destOrd="0" presId="urn:microsoft.com/office/officeart/2005/8/layout/bList2"/>
    <dgm:cxn modelId="{F8EBD645-9DE2-44A0-BF52-7512DB1D8B0A}" type="presOf" srcId="{72C30E39-D295-4199-A80E-2ABE3C138D00}" destId="{1E009C2F-9FFB-496D-AF2C-988A6B692414}" srcOrd="0" destOrd="0" presId="urn:microsoft.com/office/officeart/2005/8/layout/bList2"/>
    <dgm:cxn modelId="{9DAFE54C-9174-4C4E-88CD-5B13E62719FC}" type="presOf" srcId="{E93F1F32-9E64-4380-AB47-73CF2E136760}" destId="{7A5206DE-F50E-4AA6-8A94-7C6294D5F426}" srcOrd="0" destOrd="0" presId="urn:microsoft.com/office/officeart/2005/8/layout/bList2"/>
    <dgm:cxn modelId="{9F65BF79-93BA-4D9E-93B4-E0B1E8CBD3BB}" type="presOf" srcId="{772C3087-819C-4BB7-8D05-1FC09F939478}" destId="{1B428B4F-3951-4CC6-A703-B9B04FBE31B7}" srcOrd="0" destOrd="0" presId="urn:microsoft.com/office/officeart/2005/8/layout/bList2"/>
    <dgm:cxn modelId="{5B1F81CE-4378-4471-9D30-4A7572793C0A}" type="presOf" srcId="{9BBA427D-A553-4ED6-A553-E7ABC94DCA8D}" destId="{3C029959-5C8E-4D85-9081-7C8858854CD0}" srcOrd="1" destOrd="0" presId="urn:microsoft.com/office/officeart/2005/8/layout/bList2"/>
    <dgm:cxn modelId="{966D96F6-DE55-4222-8963-172DE89382D4}" srcId="{2E75CEB9-9477-4022-8C9F-024F9B5C14AA}" destId="{E93F1F32-9E64-4380-AB47-73CF2E136760}" srcOrd="0" destOrd="0" parTransId="{F70EC66F-9661-4B9D-A5FF-436142FD9285}" sibTransId="{772C3087-819C-4BB7-8D05-1FC09F939478}"/>
    <dgm:cxn modelId="{7E81F0F9-31C1-4677-A9BC-7A2E0F077200}" srcId="{E93F1F32-9E64-4380-AB47-73CF2E136760}" destId="{B609116E-D1B2-4B65-AB3A-789C27D18DAC}" srcOrd="0" destOrd="0" parTransId="{46575032-13EE-446B-A786-8FF76694D65B}" sibTransId="{9FF51259-613A-46B2-BB59-36BDDCB4F28C}"/>
    <dgm:cxn modelId="{BA57FAFB-79DE-4744-B118-D06374315C62}" type="presOf" srcId="{E93F1F32-9E64-4380-AB47-73CF2E136760}" destId="{9521337B-5A3F-4CB8-8CE5-6133B6A88C51}" srcOrd="1" destOrd="0" presId="urn:microsoft.com/office/officeart/2005/8/layout/bList2"/>
    <dgm:cxn modelId="{2EEA30DB-8E57-46BB-9630-37D3C2C7640F}" type="presParOf" srcId="{E08AE92F-02FA-42FE-9DB8-07D0A6C62A81}" destId="{6E9AD7F7-DAFD-46BE-94DC-E00E141DBAF8}" srcOrd="0" destOrd="0" presId="urn:microsoft.com/office/officeart/2005/8/layout/bList2"/>
    <dgm:cxn modelId="{E5A7EC8F-1839-4BB6-870E-5291A126D5E8}" type="presParOf" srcId="{6E9AD7F7-DAFD-46BE-94DC-E00E141DBAF8}" destId="{655BBD3F-9DAE-4F5A-A958-CE1C2BBC955F}" srcOrd="0" destOrd="0" presId="urn:microsoft.com/office/officeart/2005/8/layout/bList2"/>
    <dgm:cxn modelId="{AC46E2BC-5989-42F4-9886-620E4DDD7EDA}" type="presParOf" srcId="{6E9AD7F7-DAFD-46BE-94DC-E00E141DBAF8}" destId="{7A5206DE-F50E-4AA6-8A94-7C6294D5F426}" srcOrd="1" destOrd="0" presId="urn:microsoft.com/office/officeart/2005/8/layout/bList2"/>
    <dgm:cxn modelId="{2FE14275-BADF-4FB8-8859-ACD71B4E35B8}" type="presParOf" srcId="{6E9AD7F7-DAFD-46BE-94DC-E00E141DBAF8}" destId="{9521337B-5A3F-4CB8-8CE5-6133B6A88C51}" srcOrd="2" destOrd="0" presId="urn:microsoft.com/office/officeart/2005/8/layout/bList2"/>
    <dgm:cxn modelId="{C9AB070F-45F8-4FB3-9F6F-871DAD5285D3}" type="presParOf" srcId="{6E9AD7F7-DAFD-46BE-94DC-E00E141DBAF8}" destId="{9FA57A9D-0EC7-4B51-B76A-B2365E6DE008}" srcOrd="3" destOrd="0" presId="urn:microsoft.com/office/officeart/2005/8/layout/bList2"/>
    <dgm:cxn modelId="{C7821692-B06A-4867-BA64-A95FA64E4253}" type="presParOf" srcId="{E08AE92F-02FA-42FE-9DB8-07D0A6C62A81}" destId="{1B428B4F-3951-4CC6-A703-B9B04FBE31B7}" srcOrd="1" destOrd="0" presId="urn:microsoft.com/office/officeart/2005/8/layout/bList2"/>
    <dgm:cxn modelId="{BD6E007D-9ED2-438C-BC2E-E52B3605C7D9}" type="presParOf" srcId="{E08AE92F-02FA-42FE-9DB8-07D0A6C62A81}" destId="{68EDCCE2-E9F8-461F-9141-7299D42B7361}" srcOrd="2" destOrd="0" presId="urn:microsoft.com/office/officeart/2005/8/layout/bList2"/>
    <dgm:cxn modelId="{E7DE07DF-96E4-413C-A207-5BC8A9F1FBEF}" type="presParOf" srcId="{68EDCCE2-E9F8-461F-9141-7299D42B7361}" destId="{1E009C2F-9FFB-496D-AF2C-988A6B692414}" srcOrd="0" destOrd="0" presId="urn:microsoft.com/office/officeart/2005/8/layout/bList2"/>
    <dgm:cxn modelId="{367FB55F-0AFE-46AE-89E7-BB7CB489624F}" type="presParOf" srcId="{68EDCCE2-E9F8-461F-9141-7299D42B7361}" destId="{5DF519C3-5D7B-4E2A-B468-82BF88CA4139}" srcOrd="1" destOrd="0" presId="urn:microsoft.com/office/officeart/2005/8/layout/bList2"/>
    <dgm:cxn modelId="{78918F20-22A3-45F8-9C3F-D98EB7A04FD9}" type="presParOf" srcId="{68EDCCE2-E9F8-461F-9141-7299D42B7361}" destId="{3C029959-5C8E-4D85-9081-7C8858854CD0}" srcOrd="2" destOrd="0" presId="urn:microsoft.com/office/officeart/2005/8/layout/bList2"/>
    <dgm:cxn modelId="{97B9BDEA-3842-4841-8486-2E0A6D0A0B27}" type="presParOf" srcId="{68EDCCE2-E9F8-461F-9141-7299D42B7361}" destId="{3E12B256-445B-4B85-A847-DEC89687569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75CEB9-9477-4022-8C9F-024F9B5C14A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5B7378-31C8-416E-B256-25F8BAA8E8C3}">
      <dgm:prSet custT="1"/>
      <dgm:spPr>
        <a:xfrm>
          <a:off x="3973142" y="469488"/>
          <a:ext cx="3395416" cy="2534606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9000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3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Notas aromáticas a queso, salmuera y cereal.</a:t>
          </a:r>
        </a:p>
      </dgm:t>
    </dgm:pt>
    <dgm:pt modelId="{1C60990A-ADF6-4405-AB57-0C172B501ABD}" type="parTrans" cxnId="{FEA7578D-E272-4FB5-9951-47C3BD6EECDA}">
      <dgm:prSet/>
      <dgm:spPr/>
      <dgm:t>
        <a:bodyPr/>
        <a:lstStyle/>
        <a:p>
          <a:endParaRPr lang="es-ES" sz="3200"/>
        </a:p>
      </dgm:t>
    </dgm:pt>
    <dgm:pt modelId="{A20FD16F-2D15-4D50-9DB0-CBC8450D049B}" type="sibTrans" cxnId="{FEA7578D-E272-4FB5-9951-47C3BD6EECDA}">
      <dgm:prSet/>
      <dgm:spPr/>
      <dgm:t>
        <a:bodyPr/>
        <a:lstStyle/>
        <a:p>
          <a:endParaRPr lang="es-ES" sz="3200"/>
        </a:p>
      </dgm:t>
    </dgm:pt>
    <dgm:pt modelId="{B609116E-D1B2-4B65-AB3A-789C27D18DAC}">
      <dgm:prSet phldrT="[Texto]" custT="1"/>
      <dgm:spPr>
        <a:xfrm>
          <a:off x="3140" y="3004094"/>
          <a:ext cx="3395416" cy="1089880"/>
        </a:xfrm>
        <a:prstGeom prst="rect">
          <a:avLst/>
        </a:prstGeom>
        <a:solidFill>
          <a:srgbClr val="990000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800" i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Tenebrio </a:t>
          </a:r>
          <a:r>
            <a:rPr lang="es-ES" sz="2800" i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molitor</a:t>
          </a:r>
          <a:endParaRPr lang="es-ES" sz="3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6575032-13EE-446B-A786-8FF76694D65B}" type="parTrans" cxnId="{7E81F0F9-31C1-4677-A9BC-7A2E0F077200}">
      <dgm:prSet/>
      <dgm:spPr/>
      <dgm:t>
        <a:bodyPr/>
        <a:lstStyle/>
        <a:p>
          <a:endParaRPr lang="es-ES" sz="3200"/>
        </a:p>
      </dgm:t>
    </dgm:pt>
    <dgm:pt modelId="{9FF51259-613A-46B2-BB59-36BDDCB4F28C}" type="sibTrans" cxnId="{7E81F0F9-31C1-4677-A9BC-7A2E0F077200}">
      <dgm:prSet/>
      <dgm:spPr/>
      <dgm:t>
        <a:bodyPr/>
        <a:lstStyle/>
        <a:p>
          <a:endParaRPr lang="es-ES" sz="3200"/>
        </a:p>
      </dgm:t>
    </dgm:pt>
    <dgm:pt modelId="{C8E81041-B309-49A3-8136-5E9125777A19}">
      <dgm:prSet phldrT="[Texto]" custT="1"/>
      <dgm:spPr>
        <a:xfrm>
          <a:off x="3973142" y="3004094"/>
          <a:ext cx="3395416" cy="1089880"/>
        </a:xfrm>
        <a:prstGeom prst="rect">
          <a:avLst/>
        </a:prstGeom>
        <a:solidFill>
          <a:srgbClr val="990000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800" i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Tenebrio </a:t>
          </a:r>
          <a:r>
            <a:rPr lang="es-ES" sz="2800" i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molitor</a:t>
          </a:r>
          <a:r>
            <a:rPr lang="es-ES" sz="2800" i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fermentado</a:t>
          </a:r>
          <a:endParaRPr lang="es-ES" sz="2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CF0A26B-7A08-4968-B84A-077C1E5593FD}" type="parTrans" cxnId="{F5EBC8BA-970D-412A-A65A-70FABD783ED5}">
      <dgm:prSet/>
      <dgm:spPr/>
      <dgm:t>
        <a:bodyPr/>
        <a:lstStyle/>
        <a:p>
          <a:endParaRPr lang="es-ES"/>
        </a:p>
      </dgm:t>
    </dgm:pt>
    <dgm:pt modelId="{A01B1240-EFE8-4D2A-B3E5-DF251AF87F23}" type="sibTrans" cxnId="{F5EBC8BA-970D-412A-A65A-70FABD783ED5}">
      <dgm:prSet/>
      <dgm:spPr/>
      <dgm:t>
        <a:bodyPr/>
        <a:lstStyle/>
        <a:p>
          <a:endParaRPr lang="es-ES"/>
        </a:p>
      </dgm:t>
    </dgm:pt>
    <dgm:pt modelId="{68D70A82-1F60-406F-A79D-CE30350A8022}">
      <dgm:prSet phldrT="[Texto]" custT="1"/>
      <dgm:spPr>
        <a:xfrm>
          <a:off x="3140" y="469488"/>
          <a:ext cx="3395416" cy="2534606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9000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3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Notas aromáticas cárnicas, lácticas, malta, afrutado</a:t>
          </a:r>
        </a:p>
      </dgm:t>
    </dgm:pt>
    <dgm:pt modelId="{EEA781AE-23BF-4CFD-8921-D6AC7620060A}" type="parTrans" cxnId="{57BF900B-5287-4354-BE30-4D58CA3BB49F}">
      <dgm:prSet/>
      <dgm:spPr/>
      <dgm:t>
        <a:bodyPr/>
        <a:lstStyle/>
        <a:p>
          <a:endParaRPr lang="es-ES"/>
        </a:p>
      </dgm:t>
    </dgm:pt>
    <dgm:pt modelId="{30094382-2A54-41DD-B390-5264B70C0F08}" type="sibTrans" cxnId="{57BF900B-5287-4354-BE30-4D58CA3BB49F}">
      <dgm:prSet/>
      <dgm:spPr/>
      <dgm:t>
        <a:bodyPr/>
        <a:lstStyle/>
        <a:p>
          <a:endParaRPr lang="es-ES"/>
        </a:p>
      </dgm:t>
    </dgm:pt>
    <dgm:pt modelId="{E08AE92F-02FA-42FE-9DB8-07D0A6C62A81}" type="pres">
      <dgm:prSet presAssocID="{2E75CEB9-9477-4022-8C9F-024F9B5C14AA}" presName="diagram" presStyleCnt="0">
        <dgm:presLayoutVars>
          <dgm:dir/>
          <dgm:animLvl val="lvl"/>
          <dgm:resizeHandles val="exact"/>
        </dgm:presLayoutVars>
      </dgm:prSet>
      <dgm:spPr/>
    </dgm:pt>
    <dgm:pt modelId="{95F3F790-0A9C-4EB0-A516-6DB107D8DC89}" type="pres">
      <dgm:prSet presAssocID="{B609116E-D1B2-4B65-AB3A-789C27D18DAC}" presName="compNode" presStyleCnt="0"/>
      <dgm:spPr/>
    </dgm:pt>
    <dgm:pt modelId="{D37889CE-CA1A-4C84-A3E0-B343F0F17593}" type="pres">
      <dgm:prSet presAssocID="{B609116E-D1B2-4B65-AB3A-789C27D18DAC}" presName="childRect" presStyleLbl="bgAcc1" presStyleIdx="0" presStyleCnt="2">
        <dgm:presLayoutVars>
          <dgm:bulletEnabled val="1"/>
        </dgm:presLayoutVars>
      </dgm:prSet>
      <dgm:spPr/>
    </dgm:pt>
    <dgm:pt modelId="{DC35D033-C4FF-4D5D-ABB3-1EFA5021A7B6}" type="pres">
      <dgm:prSet presAssocID="{B609116E-D1B2-4B65-AB3A-789C27D18DA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D3238C8-1069-4277-8735-50CF861E250C}" type="pres">
      <dgm:prSet presAssocID="{B609116E-D1B2-4B65-AB3A-789C27D18DAC}" presName="parentRect" presStyleLbl="alignNode1" presStyleIdx="0" presStyleCnt="2"/>
      <dgm:spPr/>
    </dgm:pt>
    <dgm:pt modelId="{A9ADDCD3-1351-4F39-94E2-6DB481AAB58A}" type="pres">
      <dgm:prSet presAssocID="{B609116E-D1B2-4B65-AB3A-789C27D18DAC}" presName="adorn" presStyleLbl="fgAccFollowNode1" presStyleIdx="0" presStyleCnt="2"/>
      <dgm:spPr>
        <a:xfrm>
          <a:off x="2490329" y="3177212"/>
          <a:ext cx="1188395" cy="11883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E0E6841-73A5-4FB8-ACD7-D19E65C36890}" type="pres">
      <dgm:prSet presAssocID="{9FF51259-613A-46B2-BB59-36BDDCB4F28C}" presName="sibTrans" presStyleLbl="sibTrans2D1" presStyleIdx="0" presStyleCnt="0"/>
      <dgm:spPr/>
    </dgm:pt>
    <dgm:pt modelId="{40146596-3A21-45B7-8546-C76EF22B4B6A}" type="pres">
      <dgm:prSet presAssocID="{C8E81041-B309-49A3-8136-5E9125777A19}" presName="compNode" presStyleCnt="0"/>
      <dgm:spPr/>
    </dgm:pt>
    <dgm:pt modelId="{7D43227E-AC6D-4544-A483-572011A91896}" type="pres">
      <dgm:prSet presAssocID="{C8E81041-B309-49A3-8136-5E9125777A19}" presName="childRect" presStyleLbl="bgAcc1" presStyleIdx="1" presStyleCnt="2">
        <dgm:presLayoutVars>
          <dgm:bulletEnabled val="1"/>
        </dgm:presLayoutVars>
      </dgm:prSet>
      <dgm:spPr/>
    </dgm:pt>
    <dgm:pt modelId="{A4853576-2A95-429A-B187-9249B1421854}" type="pres">
      <dgm:prSet presAssocID="{C8E81041-B309-49A3-8136-5E9125777A1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DA05531-EB5B-4CA2-A232-9989468AF55A}" type="pres">
      <dgm:prSet presAssocID="{C8E81041-B309-49A3-8136-5E9125777A19}" presName="parentRect" presStyleLbl="alignNode1" presStyleIdx="1" presStyleCnt="2"/>
      <dgm:spPr/>
    </dgm:pt>
    <dgm:pt modelId="{11C3CB05-A078-4F25-8615-74FFD93B5A8B}" type="pres">
      <dgm:prSet presAssocID="{C8E81041-B309-49A3-8136-5E9125777A19}" presName="adorn" presStyleLbl="fgAccFollowNode1" presStyleIdx="1" presStyleCnt="2"/>
      <dgm:spPr>
        <a:xfrm>
          <a:off x="6460331" y="3177212"/>
          <a:ext cx="1188395" cy="118839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2000" r="-22000"/>
          </a:stretch>
        </a:blip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57BF900B-5287-4354-BE30-4D58CA3BB49F}" srcId="{B609116E-D1B2-4B65-AB3A-789C27D18DAC}" destId="{68D70A82-1F60-406F-A79D-CE30350A8022}" srcOrd="0" destOrd="0" parTransId="{EEA781AE-23BF-4CFD-8921-D6AC7620060A}" sibTransId="{30094382-2A54-41DD-B390-5264B70C0F08}"/>
    <dgm:cxn modelId="{CD3D9120-55FD-4CBB-9C66-25FB4D359C26}" type="presOf" srcId="{D55B7378-31C8-416E-B256-25F8BAA8E8C3}" destId="{7D43227E-AC6D-4544-A483-572011A91896}" srcOrd="0" destOrd="0" presId="urn:microsoft.com/office/officeart/2005/8/layout/bList2"/>
    <dgm:cxn modelId="{81C35A24-83B6-46B1-8DEF-E6D246F88C11}" type="presOf" srcId="{2E75CEB9-9477-4022-8C9F-024F9B5C14AA}" destId="{E08AE92F-02FA-42FE-9DB8-07D0A6C62A81}" srcOrd="0" destOrd="0" presId="urn:microsoft.com/office/officeart/2005/8/layout/bList2"/>
    <dgm:cxn modelId="{E371CD24-E9EA-4F20-AEAD-C87B99EB728D}" type="presOf" srcId="{C8E81041-B309-49A3-8136-5E9125777A19}" destId="{0DA05531-EB5B-4CA2-A232-9989468AF55A}" srcOrd="1" destOrd="0" presId="urn:microsoft.com/office/officeart/2005/8/layout/bList2"/>
    <dgm:cxn modelId="{11725A2E-0437-4E17-95AD-0D369C16A79B}" type="presOf" srcId="{B609116E-D1B2-4B65-AB3A-789C27D18DAC}" destId="{DC35D033-C4FF-4D5D-ABB3-1EFA5021A7B6}" srcOrd="0" destOrd="0" presId="urn:microsoft.com/office/officeart/2005/8/layout/bList2"/>
    <dgm:cxn modelId="{7E4D1565-895E-4965-8CD3-8B124E0EC25A}" type="presOf" srcId="{C8E81041-B309-49A3-8136-5E9125777A19}" destId="{A4853576-2A95-429A-B187-9249B1421854}" srcOrd="0" destOrd="0" presId="urn:microsoft.com/office/officeart/2005/8/layout/bList2"/>
    <dgm:cxn modelId="{C645CA87-14D8-492B-84E2-9B4CB1EFA39A}" type="presOf" srcId="{B609116E-D1B2-4B65-AB3A-789C27D18DAC}" destId="{5D3238C8-1069-4277-8735-50CF861E250C}" srcOrd="1" destOrd="0" presId="urn:microsoft.com/office/officeart/2005/8/layout/bList2"/>
    <dgm:cxn modelId="{FEA7578D-E272-4FB5-9951-47C3BD6EECDA}" srcId="{C8E81041-B309-49A3-8136-5E9125777A19}" destId="{D55B7378-31C8-416E-B256-25F8BAA8E8C3}" srcOrd="0" destOrd="0" parTransId="{1C60990A-ADF6-4405-AB57-0C172B501ABD}" sibTransId="{A20FD16F-2D15-4D50-9DB0-CBC8450D049B}"/>
    <dgm:cxn modelId="{2EB99AA7-E682-443E-B12E-BEFB379C3BD6}" type="presOf" srcId="{68D70A82-1F60-406F-A79D-CE30350A8022}" destId="{D37889CE-CA1A-4C84-A3E0-B343F0F17593}" srcOrd="0" destOrd="0" presId="urn:microsoft.com/office/officeart/2005/8/layout/bList2"/>
    <dgm:cxn modelId="{9329F1AC-E054-46C3-B15D-55169A704EED}" type="presOf" srcId="{9FF51259-613A-46B2-BB59-36BDDCB4F28C}" destId="{0E0E6841-73A5-4FB8-ACD7-D19E65C36890}" srcOrd="0" destOrd="0" presId="urn:microsoft.com/office/officeart/2005/8/layout/bList2"/>
    <dgm:cxn modelId="{F5EBC8BA-970D-412A-A65A-70FABD783ED5}" srcId="{2E75CEB9-9477-4022-8C9F-024F9B5C14AA}" destId="{C8E81041-B309-49A3-8136-5E9125777A19}" srcOrd="1" destOrd="0" parTransId="{FCF0A26B-7A08-4968-B84A-077C1E5593FD}" sibTransId="{A01B1240-EFE8-4D2A-B3E5-DF251AF87F23}"/>
    <dgm:cxn modelId="{7E81F0F9-31C1-4677-A9BC-7A2E0F077200}" srcId="{2E75CEB9-9477-4022-8C9F-024F9B5C14AA}" destId="{B609116E-D1B2-4B65-AB3A-789C27D18DAC}" srcOrd="0" destOrd="0" parTransId="{46575032-13EE-446B-A786-8FF76694D65B}" sibTransId="{9FF51259-613A-46B2-BB59-36BDDCB4F28C}"/>
    <dgm:cxn modelId="{168F3D92-3DEB-4093-BAFE-1A6FACBD059C}" type="presParOf" srcId="{E08AE92F-02FA-42FE-9DB8-07D0A6C62A81}" destId="{95F3F790-0A9C-4EB0-A516-6DB107D8DC89}" srcOrd="0" destOrd="0" presId="urn:microsoft.com/office/officeart/2005/8/layout/bList2"/>
    <dgm:cxn modelId="{3C8427C6-C371-48DC-8377-9F2F69FBE8A5}" type="presParOf" srcId="{95F3F790-0A9C-4EB0-A516-6DB107D8DC89}" destId="{D37889CE-CA1A-4C84-A3E0-B343F0F17593}" srcOrd="0" destOrd="0" presId="urn:microsoft.com/office/officeart/2005/8/layout/bList2"/>
    <dgm:cxn modelId="{EF8AC546-6448-4A8B-B8C2-79D4CF7C4A53}" type="presParOf" srcId="{95F3F790-0A9C-4EB0-A516-6DB107D8DC89}" destId="{DC35D033-C4FF-4D5D-ABB3-1EFA5021A7B6}" srcOrd="1" destOrd="0" presId="urn:microsoft.com/office/officeart/2005/8/layout/bList2"/>
    <dgm:cxn modelId="{A7D79041-8303-40FB-BBC5-B8530D69C049}" type="presParOf" srcId="{95F3F790-0A9C-4EB0-A516-6DB107D8DC89}" destId="{5D3238C8-1069-4277-8735-50CF861E250C}" srcOrd="2" destOrd="0" presId="urn:microsoft.com/office/officeart/2005/8/layout/bList2"/>
    <dgm:cxn modelId="{B803690E-7902-4E4A-8092-A81D43FE8754}" type="presParOf" srcId="{95F3F790-0A9C-4EB0-A516-6DB107D8DC89}" destId="{A9ADDCD3-1351-4F39-94E2-6DB481AAB58A}" srcOrd="3" destOrd="0" presId="urn:microsoft.com/office/officeart/2005/8/layout/bList2"/>
    <dgm:cxn modelId="{7AF56457-497B-4097-A754-3225EA27FDE9}" type="presParOf" srcId="{E08AE92F-02FA-42FE-9DB8-07D0A6C62A81}" destId="{0E0E6841-73A5-4FB8-ACD7-D19E65C36890}" srcOrd="1" destOrd="0" presId="urn:microsoft.com/office/officeart/2005/8/layout/bList2"/>
    <dgm:cxn modelId="{4485808B-9092-425F-A98A-B40C3EE8106E}" type="presParOf" srcId="{E08AE92F-02FA-42FE-9DB8-07D0A6C62A81}" destId="{40146596-3A21-45B7-8546-C76EF22B4B6A}" srcOrd="2" destOrd="0" presId="urn:microsoft.com/office/officeart/2005/8/layout/bList2"/>
    <dgm:cxn modelId="{762914A4-9714-4710-8154-2A2D29BDF965}" type="presParOf" srcId="{40146596-3A21-45B7-8546-C76EF22B4B6A}" destId="{7D43227E-AC6D-4544-A483-572011A91896}" srcOrd="0" destOrd="0" presId="urn:microsoft.com/office/officeart/2005/8/layout/bList2"/>
    <dgm:cxn modelId="{5B4868AA-E131-492B-83A9-1EE157D67283}" type="presParOf" srcId="{40146596-3A21-45B7-8546-C76EF22B4B6A}" destId="{A4853576-2A95-429A-B187-9249B1421854}" srcOrd="1" destOrd="0" presId="urn:microsoft.com/office/officeart/2005/8/layout/bList2"/>
    <dgm:cxn modelId="{4EC261F9-E5A1-4D32-94C7-E5F92E867510}" type="presParOf" srcId="{40146596-3A21-45B7-8546-C76EF22B4B6A}" destId="{0DA05531-EB5B-4CA2-A232-9989468AF55A}" srcOrd="2" destOrd="0" presId="urn:microsoft.com/office/officeart/2005/8/layout/bList2"/>
    <dgm:cxn modelId="{68D77C7D-082D-4A6D-AE57-916ABB55E507}" type="presParOf" srcId="{40146596-3A21-45B7-8546-C76EF22B4B6A}" destId="{11C3CB05-A078-4F25-8615-74FFD93B5A8B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BBD3F-9DAE-4F5A-A958-CE1C2BBC955F}">
      <dsp:nvSpPr>
        <dsp:cNvPr id="0" name=""/>
        <dsp:cNvSpPr/>
      </dsp:nvSpPr>
      <dsp:spPr>
        <a:xfrm>
          <a:off x="3393" y="633279"/>
          <a:ext cx="3669204" cy="273898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200" kern="1200" dirty="0"/>
            <a:t> Notas aromáticas legumbre, cereal, afrutado, tostado y cárnico.</a:t>
          </a:r>
        </a:p>
      </dsp:txBody>
      <dsp:txXfrm>
        <a:off x="67571" y="697457"/>
        <a:ext cx="3540848" cy="2674805"/>
      </dsp:txXfrm>
    </dsp:sp>
    <dsp:sp modelId="{9521337B-5A3F-4CB8-8CE5-6133B6A88C51}">
      <dsp:nvSpPr>
        <dsp:cNvPr id="0" name=""/>
        <dsp:cNvSpPr/>
      </dsp:nvSpPr>
      <dsp:spPr>
        <a:xfrm>
          <a:off x="3393" y="3372263"/>
          <a:ext cx="3669204" cy="11777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Semillas de calabaza fermentada</a:t>
          </a:r>
          <a:endParaRPr lang="es-ES" sz="3200" kern="1200" dirty="0"/>
        </a:p>
      </dsp:txBody>
      <dsp:txXfrm>
        <a:off x="3393" y="3372263"/>
        <a:ext cx="2583947" cy="1177763"/>
      </dsp:txXfrm>
    </dsp:sp>
    <dsp:sp modelId="{9FA57A9D-0EC7-4B51-B76A-B2365E6DE008}">
      <dsp:nvSpPr>
        <dsp:cNvPr id="0" name=""/>
        <dsp:cNvSpPr/>
      </dsp:nvSpPr>
      <dsp:spPr>
        <a:xfrm>
          <a:off x="2691136" y="3559340"/>
          <a:ext cx="1284221" cy="12842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09C2F-9FFB-496D-AF2C-988A6B692414}">
      <dsp:nvSpPr>
        <dsp:cNvPr id="0" name=""/>
        <dsp:cNvSpPr/>
      </dsp:nvSpPr>
      <dsp:spPr>
        <a:xfrm>
          <a:off x="4293516" y="633279"/>
          <a:ext cx="3669204" cy="273898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200" kern="1200" dirty="0"/>
            <a:t> Notas aromáticas a leche fermentada, queso, mantequilla y afrutado.</a:t>
          </a:r>
        </a:p>
      </dsp:txBody>
      <dsp:txXfrm>
        <a:off x="4357694" y="697457"/>
        <a:ext cx="3540848" cy="2674805"/>
      </dsp:txXfrm>
    </dsp:sp>
    <dsp:sp modelId="{3C029959-5C8E-4D85-9081-7C8858854CD0}">
      <dsp:nvSpPr>
        <dsp:cNvPr id="0" name=""/>
        <dsp:cNvSpPr/>
      </dsp:nvSpPr>
      <dsp:spPr>
        <a:xfrm>
          <a:off x="4293516" y="3372263"/>
          <a:ext cx="3669204" cy="11777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Haba fermentada</a:t>
          </a:r>
        </a:p>
      </dsp:txBody>
      <dsp:txXfrm>
        <a:off x="4293516" y="3372263"/>
        <a:ext cx="2583947" cy="1177763"/>
      </dsp:txXfrm>
    </dsp:sp>
    <dsp:sp modelId="{3E12B256-445B-4B85-A847-DEC896875691}">
      <dsp:nvSpPr>
        <dsp:cNvPr id="0" name=""/>
        <dsp:cNvSpPr/>
      </dsp:nvSpPr>
      <dsp:spPr>
        <a:xfrm>
          <a:off x="6981259" y="3559340"/>
          <a:ext cx="1284221" cy="12842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889CE-CA1A-4C84-A3E0-B343F0F17593}">
      <dsp:nvSpPr>
        <dsp:cNvPr id="0" name=""/>
        <dsp:cNvSpPr/>
      </dsp:nvSpPr>
      <dsp:spPr>
        <a:xfrm>
          <a:off x="3393" y="398736"/>
          <a:ext cx="3669204" cy="2738983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9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Notas aromáticas cárnicas, lácticas, malta, afrutado</a:t>
          </a:r>
        </a:p>
      </dsp:txBody>
      <dsp:txXfrm>
        <a:off x="67571" y="462914"/>
        <a:ext cx="3540848" cy="2674805"/>
      </dsp:txXfrm>
    </dsp:sp>
    <dsp:sp modelId="{5D3238C8-1069-4277-8735-50CF861E250C}">
      <dsp:nvSpPr>
        <dsp:cNvPr id="0" name=""/>
        <dsp:cNvSpPr/>
      </dsp:nvSpPr>
      <dsp:spPr>
        <a:xfrm>
          <a:off x="3393" y="3137720"/>
          <a:ext cx="3669204" cy="1177763"/>
        </a:xfrm>
        <a:prstGeom prst="rect">
          <a:avLst/>
        </a:prstGeom>
        <a:solidFill>
          <a:srgbClr val="990000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i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Tenebrio </a:t>
          </a:r>
          <a:r>
            <a:rPr lang="es-ES" sz="2800" i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molitor</a:t>
          </a:r>
          <a:endParaRPr lang="es-ES" sz="3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393" y="3137720"/>
        <a:ext cx="2583947" cy="1177763"/>
      </dsp:txXfrm>
    </dsp:sp>
    <dsp:sp modelId="{A9ADDCD3-1351-4F39-94E2-6DB481AAB58A}">
      <dsp:nvSpPr>
        <dsp:cNvPr id="0" name=""/>
        <dsp:cNvSpPr/>
      </dsp:nvSpPr>
      <dsp:spPr>
        <a:xfrm>
          <a:off x="2691136" y="3324797"/>
          <a:ext cx="1284221" cy="12842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3227E-AC6D-4544-A483-572011A91896}">
      <dsp:nvSpPr>
        <dsp:cNvPr id="0" name=""/>
        <dsp:cNvSpPr/>
      </dsp:nvSpPr>
      <dsp:spPr>
        <a:xfrm>
          <a:off x="4293516" y="398736"/>
          <a:ext cx="3669204" cy="2738983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9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Notas aromáticas a queso, salmuera y cereal.</a:t>
          </a:r>
        </a:p>
      </dsp:txBody>
      <dsp:txXfrm>
        <a:off x="4357694" y="462914"/>
        <a:ext cx="3540848" cy="2674805"/>
      </dsp:txXfrm>
    </dsp:sp>
    <dsp:sp modelId="{0DA05531-EB5B-4CA2-A232-9989468AF55A}">
      <dsp:nvSpPr>
        <dsp:cNvPr id="0" name=""/>
        <dsp:cNvSpPr/>
      </dsp:nvSpPr>
      <dsp:spPr>
        <a:xfrm>
          <a:off x="4293516" y="3137720"/>
          <a:ext cx="3669204" cy="1177763"/>
        </a:xfrm>
        <a:prstGeom prst="rect">
          <a:avLst/>
        </a:prstGeom>
        <a:solidFill>
          <a:srgbClr val="990000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i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Tenebrio </a:t>
          </a:r>
          <a:r>
            <a:rPr lang="es-ES" sz="2800" i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molitor</a:t>
          </a:r>
          <a:r>
            <a:rPr lang="es-ES" sz="2800" i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fermentado</a:t>
          </a:r>
          <a:endParaRPr lang="es-ES" sz="2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293516" y="3137720"/>
        <a:ext cx="2583947" cy="1177763"/>
      </dsp:txXfrm>
    </dsp:sp>
    <dsp:sp modelId="{11C3CB05-A078-4F25-8615-74FFD93B5A8B}">
      <dsp:nvSpPr>
        <dsp:cNvPr id="0" name=""/>
        <dsp:cNvSpPr/>
      </dsp:nvSpPr>
      <dsp:spPr>
        <a:xfrm>
          <a:off x="6981259" y="3324797"/>
          <a:ext cx="1284221" cy="128422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2000" r="-22000"/>
          </a:stretch>
        </a:blip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525" y="5891626"/>
            <a:ext cx="13005276" cy="12533242"/>
          </a:xfrm>
        </p:spPr>
        <p:txBody>
          <a:bodyPr anchor="b"/>
          <a:lstStyle>
            <a:lvl1pPr algn="ctr">
              <a:defRPr sz="100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2541" y="18908198"/>
            <a:ext cx="11475244" cy="8691601"/>
          </a:xfrm>
        </p:spPr>
        <p:txBody>
          <a:bodyPr/>
          <a:lstStyle>
            <a:lvl1pPr marL="0" indent="0" algn="ctr">
              <a:buNone/>
              <a:defRPr sz="4016"/>
            </a:lvl1pPr>
            <a:lvl2pPr marL="765033" indent="0" algn="ctr">
              <a:buNone/>
              <a:defRPr sz="3347"/>
            </a:lvl2pPr>
            <a:lvl3pPr marL="1530066" indent="0" algn="ctr">
              <a:buNone/>
              <a:defRPr sz="3012"/>
            </a:lvl3pPr>
            <a:lvl4pPr marL="2295098" indent="0" algn="ctr">
              <a:buNone/>
              <a:defRPr sz="2677"/>
            </a:lvl4pPr>
            <a:lvl5pPr marL="3060131" indent="0" algn="ctr">
              <a:buNone/>
              <a:defRPr sz="2677"/>
            </a:lvl5pPr>
            <a:lvl6pPr marL="3825164" indent="0" algn="ctr">
              <a:buNone/>
              <a:defRPr sz="2677"/>
            </a:lvl6pPr>
            <a:lvl7pPr marL="4590197" indent="0" algn="ctr">
              <a:buNone/>
              <a:defRPr sz="2677"/>
            </a:lvl7pPr>
            <a:lvl8pPr marL="5355229" indent="0" algn="ctr">
              <a:buNone/>
              <a:defRPr sz="2677"/>
            </a:lvl8pPr>
            <a:lvl9pPr marL="6120262" indent="0" algn="ctr">
              <a:buNone/>
              <a:defRPr sz="267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47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60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49296" y="1916653"/>
            <a:ext cx="3299133" cy="3050811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1898" y="1916653"/>
            <a:ext cx="9706144" cy="3050811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11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12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29" y="8974945"/>
            <a:ext cx="13196530" cy="14974888"/>
          </a:xfrm>
        </p:spPr>
        <p:txBody>
          <a:bodyPr anchor="b"/>
          <a:lstStyle>
            <a:lvl1pPr>
              <a:defRPr sz="100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929" y="24091502"/>
            <a:ext cx="13196530" cy="7874940"/>
          </a:xfrm>
        </p:spPr>
        <p:txBody>
          <a:bodyPr/>
          <a:lstStyle>
            <a:lvl1pPr marL="0" indent="0">
              <a:buNone/>
              <a:defRPr sz="4016">
                <a:solidFill>
                  <a:schemeClr val="tx1">
                    <a:tint val="82000"/>
                  </a:schemeClr>
                </a:solidFill>
              </a:defRPr>
            </a:lvl1pPr>
            <a:lvl2pPr marL="765033" indent="0">
              <a:buNone/>
              <a:defRPr sz="3347">
                <a:solidFill>
                  <a:schemeClr val="tx1">
                    <a:tint val="82000"/>
                  </a:schemeClr>
                </a:solidFill>
              </a:defRPr>
            </a:lvl2pPr>
            <a:lvl3pPr marL="1530066" indent="0">
              <a:buNone/>
              <a:defRPr sz="3012">
                <a:solidFill>
                  <a:schemeClr val="tx1">
                    <a:tint val="82000"/>
                  </a:schemeClr>
                </a:solidFill>
              </a:defRPr>
            </a:lvl3pPr>
            <a:lvl4pPr marL="2295098" indent="0">
              <a:buNone/>
              <a:defRPr sz="2677">
                <a:solidFill>
                  <a:schemeClr val="tx1">
                    <a:tint val="82000"/>
                  </a:schemeClr>
                </a:solidFill>
              </a:defRPr>
            </a:lvl4pPr>
            <a:lvl5pPr marL="3060131" indent="0">
              <a:buNone/>
              <a:defRPr sz="2677">
                <a:solidFill>
                  <a:schemeClr val="tx1">
                    <a:tint val="82000"/>
                  </a:schemeClr>
                </a:solidFill>
              </a:defRPr>
            </a:lvl5pPr>
            <a:lvl6pPr marL="3825164" indent="0">
              <a:buNone/>
              <a:defRPr sz="2677">
                <a:solidFill>
                  <a:schemeClr val="tx1">
                    <a:tint val="82000"/>
                  </a:schemeClr>
                </a:solidFill>
              </a:defRPr>
            </a:lvl6pPr>
            <a:lvl7pPr marL="4590197" indent="0">
              <a:buNone/>
              <a:defRPr sz="2677">
                <a:solidFill>
                  <a:schemeClr val="tx1">
                    <a:tint val="82000"/>
                  </a:schemeClr>
                </a:solidFill>
              </a:defRPr>
            </a:lvl7pPr>
            <a:lvl8pPr marL="5355229" indent="0">
              <a:buNone/>
              <a:defRPr sz="2677">
                <a:solidFill>
                  <a:schemeClr val="tx1">
                    <a:tint val="82000"/>
                  </a:schemeClr>
                </a:solidFill>
              </a:defRPr>
            </a:lvl8pPr>
            <a:lvl9pPr marL="6120262" indent="0">
              <a:buNone/>
              <a:defRPr sz="267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47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1897" y="9583264"/>
            <a:ext cx="6502638" cy="228415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5790" y="9583264"/>
            <a:ext cx="6502638" cy="228415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9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90" y="1916661"/>
            <a:ext cx="13196530" cy="695828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892" y="8824938"/>
            <a:ext cx="6472754" cy="4324966"/>
          </a:xfrm>
        </p:spPr>
        <p:txBody>
          <a:bodyPr anchor="b"/>
          <a:lstStyle>
            <a:lvl1pPr marL="0" indent="0">
              <a:buNone/>
              <a:defRPr sz="4016" b="1"/>
            </a:lvl1pPr>
            <a:lvl2pPr marL="765033" indent="0">
              <a:buNone/>
              <a:defRPr sz="3347" b="1"/>
            </a:lvl2pPr>
            <a:lvl3pPr marL="1530066" indent="0">
              <a:buNone/>
              <a:defRPr sz="3012" b="1"/>
            </a:lvl3pPr>
            <a:lvl4pPr marL="2295098" indent="0">
              <a:buNone/>
              <a:defRPr sz="2677" b="1"/>
            </a:lvl4pPr>
            <a:lvl5pPr marL="3060131" indent="0">
              <a:buNone/>
              <a:defRPr sz="2677" b="1"/>
            </a:lvl5pPr>
            <a:lvl6pPr marL="3825164" indent="0">
              <a:buNone/>
              <a:defRPr sz="2677" b="1"/>
            </a:lvl6pPr>
            <a:lvl7pPr marL="4590197" indent="0">
              <a:buNone/>
              <a:defRPr sz="2677" b="1"/>
            </a:lvl7pPr>
            <a:lvl8pPr marL="5355229" indent="0">
              <a:buNone/>
              <a:defRPr sz="2677" b="1"/>
            </a:lvl8pPr>
            <a:lvl9pPr marL="6120262" indent="0">
              <a:buNone/>
              <a:defRPr sz="267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3892" y="13149904"/>
            <a:ext cx="6472754" cy="193415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45790" y="8824938"/>
            <a:ext cx="6504631" cy="4324966"/>
          </a:xfrm>
        </p:spPr>
        <p:txBody>
          <a:bodyPr anchor="b"/>
          <a:lstStyle>
            <a:lvl1pPr marL="0" indent="0">
              <a:buNone/>
              <a:defRPr sz="4016" b="1"/>
            </a:lvl1pPr>
            <a:lvl2pPr marL="765033" indent="0">
              <a:buNone/>
              <a:defRPr sz="3347" b="1"/>
            </a:lvl2pPr>
            <a:lvl3pPr marL="1530066" indent="0">
              <a:buNone/>
              <a:defRPr sz="3012" b="1"/>
            </a:lvl3pPr>
            <a:lvl4pPr marL="2295098" indent="0">
              <a:buNone/>
              <a:defRPr sz="2677" b="1"/>
            </a:lvl4pPr>
            <a:lvl5pPr marL="3060131" indent="0">
              <a:buNone/>
              <a:defRPr sz="2677" b="1"/>
            </a:lvl5pPr>
            <a:lvl6pPr marL="3825164" indent="0">
              <a:buNone/>
              <a:defRPr sz="2677" b="1"/>
            </a:lvl6pPr>
            <a:lvl7pPr marL="4590197" indent="0">
              <a:buNone/>
              <a:defRPr sz="2677" b="1"/>
            </a:lvl7pPr>
            <a:lvl8pPr marL="5355229" indent="0">
              <a:buNone/>
              <a:defRPr sz="2677" b="1"/>
            </a:lvl8pPr>
            <a:lvl9pPr marL="6120262" indent="0">
              <a:buNone/>
              <a:defRPr sz="267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45790" y="13149904"/>
            <a:ext cx="6504631" cy="193415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2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37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94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90" y="2399982"/>
            <a:ext cx="4934753" cy="8399939"/>
          </a:xfrm>
        </p:spPr>
        <p:txBody>
          <a:bodyPr anchor="b"/>
          <a:lstStyle>
            <a:lvl1pPr>
              <a:defRPr sz="535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4631" y="5183304"/>
            <a:ext cx="7745790" cy="25583147"/>
          </a:xfrm>
        </p:spPr>
        <p:txBody>
          <a:bodyPr/>
          <a:lstStyle>
            <a:lvl1pPr>
              <a:defRPr sz="5355"/>
            </a:lvl1pPr>
            <a:lvl2pPr>
              <a:defRPr sz="4685"/>
            </a:lvl2pPr>
            <a:lvl3pPr>
              <a:defRPr sz="4016"/>
            </a:lvl3pPr>
            <a:lvl4pPr>
              <a:defRPr sz="3347"/>
            </a:lvl4pPr>
            <a:lvl5pPr>
              <a:defRPr sz="3347"/>
            </a:lvl5pPr>
            <a:lvl6pPr>
              <a:defRPr sz="3347"/>
            </a:lvl6pPr>
            <a:lvl7pPr>
              <a:defRPr sz="3347"/>
            </a:lvl7pPr>
            <a:lvl8pPr>
              <a:defRPr sz="3347"/>
            </a:lvl8pPr>
            <a:lvl9pPr>
              <a:defRPr sz="334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3890" y="10799922"/>
            <a:ext cx="4934753" cy="20008190"/>
          </a:xfrm>
        </p:spPr>
        <p:txBody>
          <a:bodyPr/>
          <a:lstStyle>
            <a:lvl1pPr marL="0" indent="0">
              <a:buNone/>
              <a:defRPr sz="2677"/>
            </a:lvl1pPr>
            <a:lvl2pPr marL="765033" indent="0">
              <a:buNone/>
              <a:defRPr sz="2343"/>
            </a:lvl2pPr>
            <a:lvl3pPr marL="1530066" indent="0">
              <a:buNone/>
              <a:defRPr sz="2008"/>
            </a:lvl3pPr>
            <a:lvl4pPr marL="2295098" indent="0">
              <a:buNone/>
              <a:defRPr sz="1673"/>
            </a:lvl4pPr>
            <a:lvl5pPr marL="3060131" indent="0">
              <a:buNone/>
              <a:defRPr sz="1673"/>
            </a:lvl5pPr>
            <a:lvl6pPr marL="3825164" indent="0">
              <a:buNone/>
              <a:defRPr sz="1673"/>
            </a:lvl6pPr>
            <a:lvl7pPr marL="4590197" indent="0">
              <a:buNone/>
              <a:defRPr sz="1673"/>
            </a:lvl7pPr>
            <a:lvl8pPr marL="5355229" indent="0">
              <a:buNone/>
              <a:defRPr sz="1673"/>
            </a:lvl8pPr>
            <a:lvl9pPr marL="6120262" indent="0">
              <a:buNone/>
              <a:defRPr sz="167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13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90" y="2399982"/>
            <a:ext cx="4934753" cy="8399939"/>
          </a:xfrm>
        </p:spPr>
        <p:txBody>
          <a:bodyPr anchor="b"/>
          <a:lstStyle>
            <a:lvl1pPr>
              <a:defRPr sz="535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04631" y="5183304"/>
            <a:ext cx="7745790" cy="25583147"/>
          </a:xfrm>
        </p:spPr>
        <p:txBody>
          <a:bodyPr anchor="t"/>
          <a:lstStyle>
            <a:lvl1pPr marL="0" indent="0">
              <a:buNone/>
              <a:defRPr sz="5355"/>
            </a:lvl1pPr>
            <a:lvl2pPr marL="765033" indent="0">
              <a:buNone/>
              <a:defRPr sz="4685"/>
            </a:lvl2pPr>
            <a:lvl3pPr marL="1530066" indent="0">
              <a:buNone/>
              <a:defRPr sz="4016"/>
            </a:lvl3pPr>
            <a:lvl4pPr marL="2295098" indent="0">
              <a:buNone/>
              <a:defRPr sz="3347"/>
            </a:lvl4pPr>
            <a:lvl5pPr marL="3060131" indent="0">
              <a:buNone/>
              <a:defRPr sz="3347"/>
            </a:lvl5pPr>
            <a:lvl6pPr marL="3825164" indent="0">
              <a:buNone/>
              <a:defRPr sz="3347"/>
            </a:lvl6pPr>
            <a:lvl7pPr marL="4590197" indent="0">
              <a:buNone/>
              <a:defRPr sz="3347"/>
            </a:lvl7pPr>
            <a:lvl8pPr marL="5355229" indent="0">
              <a:buNone/>
              <a:defRPr sz="3347"/>
            </a:lvl8pPr>
            <a:lvl9pPr marL="6120262" indent="0">
              <a:buNone/>
              <a:defRPr sz="334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3890" y="10799922"/>
            <a:ext cx="4934753" cy="20008190"/>
          </a:xfrm>
        </p:spPr>
        <p:txBody>
          <a:bodyPr/>
          <a:lstStyle>
            <a:lvl1pPr marL="0" indent="0">
              <a:buNone/>
              <a:defRPr sz="2677"/>
            </a:lvl1pPr>
            <a:lvl2pPr marL="765033" indent="0">
              <a:buNone/>
              <a:defRPr sz="2343"/>
            </a:lvl2pPr>
            <a:lvl3pPr marL="1530066" indent="0">
              <a:buNone/>
              <a:defRPr sz="2008"/>
            </a:lvl3pPr>
            <a:lvl4pPr marL="2295098" indent="0">
              <a:buNone/>
              <a:defRPr sz="1673"/>
            </a:lvl4pPr>
            <a:lvl5pPr marL="3060131" indent="0">
              <a:buNone/>
              <a:defRPr sz="1673"/>
            </a:lvl5pPr>
            <a:lvl6pPr marL="3825164" indent="0">
              <a:buNone/>
              <a:defRPr sz="1673"/>
            </a:lvl6pPr>
            <a:lvl7pPr marL="4590197" indent="0">
              <a:buNone/>
              <a:defRPr sz="1673"/>
            </a:lvl7pPr>
            <a:lvl8pPr marL="5355229" indent="0">
              <a:buNone/>
              <a:defRPr sz="1673"/>
            </a:lvl8pPr>
            <a:lvl9pPr marL="6120262" indent="0">
              <a:buNone/>
              <a:defRPr sz="167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01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1898" y="1916661"/>
            <a:ext cx="13196530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898" y="9583264"/>
            <a:ext cx="13196530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897" y="33366432"/>
            <a:ext cx="344257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AB9866-1871-D742-8898-A7D1D9EAD9B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68233" y="33366432"/>
            <a:ext cx="516386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5855" y="33366432"/>
            <a:ext cx="344257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4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30066" rtl="0" eaLnBrk="1" latinLnBrk="0" hangingPunct="1">
        <a:lnSpc>
          <a:spcPct val="90000"/>
        </a:lnSpc>
        <a:spcBef>
          <a:spcPct val="0"/>
        </a:spcBef>
        <a:buNone/>
        <a:defRPr sz="73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516" indent="-382516" algn="l" defTabSz="1530066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4685" kern="1200">
          <a:solidFill>
            <a:schemeClr val="tx1"/>
          </a:solidFill>
          <a:latin typeface="+mn-lt"/>
          <a:ea typeface="+mn-ea"/>
          <a:cs typeface="+mn-cs"/>
        </a:defRPr>
      </a:lvl1pPr>
      <a:lvl2pPr marL="1147549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4016" kern="1200">
          <a:solidFill>
            <a:schemeClr val="tx1"/>
          </a:solidFill>
          <a:latin typeface="+mn-lt"/>
          <a:ea typeface="+mn-ea"/>
          <a:cs typeface="+mn-cs"/>
        </a:defRPr>
      </a:lvl2pPr>
      <a:lvl3pPr marL="1912582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347" kern="1200">
          <a:solidFill>
            <a:schemeClr val="tx1"/>
          </a:solidFill>
          <a:latin typeface="+mn-lt"/>
          <a:ea typeface="+mn-ea"/>
          <a:cs typeface="+mn-cs"/>
        </a:defRPr>
      </a:lvl3pPr>
      <a:lvl4pPr marL="2677615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4pPr>
      <a:lvl5pPr marL="3442647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5pPr>
      <a:lvl6pPr marL="4207680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6pPr>
      <a:lvl7pPr marL="4972713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7pPr>
      <a:lvl8pPr marL="5737746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8pPr>
      <a:lvl9pPr marL="6502778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1pPr>
      <a:lvl2pPr marL="765033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2pPr>
      <a:lvl3pPr marL="1530066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3pPr>
      <a:lvl4pPr marL="2295098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4pPr>
      <a:lvl5pPr marL="3060131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5pPr>
      <a:lvl6pPr marL="3825164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6pPr>
      <a:lvl7pPr marL="4590197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7pPr>
      <a:lvl8pPr marL="5355229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8pPr>
      <a:lvl9pPr marL="6120262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8C4E09B8-D1EE-8C06-F45E-44F1A0C49E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8" y="30432639"/>
            <a:ext cx="14991906" cy="5224453"/>
          </a:xfrm>
          <a:prstGeom prst="rect">
            <a:avLst/>
          </a:prstGeom>
        </p:spPr>
      </p:pic>
      <p:pic>
        <p:nvPicPr>
          <p:cNvPr id="18" name="Imagen 17" descr="Texto&#10;&#10;Descripción generada automáticamente">
            <a:extLst>
              <a:ext uri="{FF2B5EF4-FFF2-40B4-BE49-F238E27FC236}">
                <a16:creationId xmlns:a16="http://schemas.microsoft.com/office/drawing/2014/main" id="{093D6740-D385-F709-9F87-90A65A0317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516" y="342646"/>
            <a:ext cx="15332841" cy="467606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D8CAA7-0156-4650-B667-48D0BAF5552C}"/>
              </a:ext>
            </a:extLst>
          </p:cNvPr>
          <p:cNvSpPr txBox="1"/>
          <p:nvPr/>
        </p:nvSpPr>
        <p:spPr>
          <a:xfrm>
            <a:off x="969542" y="4235910"/>
            <a:ext cx="133919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atin typeface="Century Gothic" panose="020B0502020202020204" pitchFamily="34" charset="0"/>
              </a:rPr>
              <a:t>PROTINGRE </a:t>
            </a:r>
          </a:p>
          <a:p>
            <a:pPr algn="ctr"/>
            <a:r>
              <a:rPr lang="es-ES" sz="4400" b="1" dirty="0">
                <a:latin typeface="Century Gothic" panose="020B0502020202020204" pitchFamily="34" charset="0"/>
              </a:rPr>
              <a:t>Obtención de ingredientes para aumentar y mejorar el aroma y sabor cárnicos a partir de proteínas alternativas para su uso en análogos de carne </a:t>
            </a:r>
          </a:p>
          <a:p>
            <a:pPr algn="ctr"/>
            <a:r>
              <a:rPr lang="es-ES" sz="4400" b="1" dirty="0">
                <a:latin typeface="Century Gothic" panose="020B0502020202020204" pitchFamily="34" charset="0"/>
              </a:rPr>
              <a:t>(AGROALNEXT: 2022/031)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B44BA80-F467-4945-AA85-B97111575668}"/>
              </a:ext>
            </a:extLst>
          </p:cNvPr>
          <p:cNvSpPr/>
          <p:nvPr/>
        </p:nvSpPr>
        <p:spPr>
          <a:xfrm>
            <a:off x="982754" y="8694781"/>
            <a:ext cx="5744617" cy="409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3600" b="1" dirty="0"/>
              <a:t>Objetivo</a:t>
            </a:r>
            <a:endParaRPr lang="es-ES" sz="3200" b="1" dirty="0"/>
          </a:p>
          <a:p>
            <a:pPr algn="just"/>
            <a:r>
              <a:rPr lang="es-ES" sz="3200" dirty="0"/>
              <a:t>Desarrollar ingredientes naturales con aroma y sabor cárnico a partir de proteínas alternativas (vegetales e insectos) para potenciar y mejorar el aroma y sabor cárnico de los análogos de carne.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3D053B59-CBA9-457C-8D48-66C305D83E04}"/>
              </a:ext>
            </a:extLst>
          </p:cNvPr>
          <p:cNvSpPr/>
          <p:nvPr/>
        </p:nvSpPr>
        <p:spPr>
          <a:xfrm>
            <a:off x="982754" y="13995003"/>
            <a:ext cx="574461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3600" b="1" dirty="0"/>
              <a:t>Resultados</a:t>
            </a:r>
            <a:endParaRPr lang="es-ES" sz="3200" dirty="0"/>
          </a:p>
        </p:txBody>
      </p:sp>
      <p:graphicFrame>
        <p:nvGraphicFramePr>
          <p:cNvPr id="94" name="Diagrama 93">
            <a:extLst>
              <a:ext uri="{FF2B5EF4-FFF2-40B4-BE49-F238E27FC236}">
                <a16:creationId xmlns:a16="http://schemas.microsoft.com/office/drawing/2014/main" id="{85F87EC9-4DE1-4D54-BAC1-395B94F2E6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319874"/>
              </p:ext>
            </p:extLst>
          </p:nvPr>
        </p:nvGraphicFramePr>
        <p:xfrm>
          <a:off x="3799326" y="22308613"/>
          <a:ext cx="8268875" cy="547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6" name="Rectángulo 95">
            <a:extLst>
              <a:ext uri="{FF2B5EF4-FFF2-40B4-BE49-F238E27FC236}">
                <a16:creationId xmlns:a16="http://schemas.microsoft.com/office/drawing/2014/main" id="{33E83DB0-D048-47C6-A1E1-0F5AB9579AE5}"/>
              </a:ext>
            </a:extLst>
          </p:cNvPr>
          <p:cNvSpPr/>
          <p:nvPr/>
        </p:nvSpPr>
        <p:spPr>
          <a:xfrm>
            <a:off x="982755" y="27359593"/>
            <a:ext cx="13378704" cy="2616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3600" b="1" dirty="0"/>
              <a:t>Transferencia</a:t>
            </a:r>
            <a:endParaRPr lang="es-ES" sz="32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3200" dirty="0"/>
              <a:t>Sector cárnico: alternativas saludables con alta calidad sensorial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3200" dirty="0"/>
              <a:t>Sector alimentario: ingredientes  con potencial aromático obtenido a partir de proteínas alternativas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3200" dirty="0"/>
              <a:t>Sector de cultivos microbianos: aromas cárnicos </a:t>
            </a:r>
            <a:r>
              <a:rPr lang="es-ES" sz="3200" dirty="0" err="1"/>
              <a:t>via</a:t>
            </a:r>
            <a:r>
              <a:rPr lang="es-ES" sz="3200" dirty="0"/>
              <a:t> fermentación</a:t>
            </a:r>
          </a:p>
        </p:txBody>
      </p:sp>
      <p:graphicFrame>
        <p:nvGraphicFramePr>
          <p:cNvPr id="143" name="Diagrama 142">
            <a:extLst>
              <a:ext uri="{FF2B5EF4-FFF2-40B4-BE49-F238E27FC236}">
                <a16:creationId xmlns:a16="http://schemas.microsoft.com/office/drawing/2014/main" id="{42C1DC65-C881-4BF6-AB21-99F011A4F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848206"/>
              </p:ext>
            </p:extLst>
          </p:nvPr>
        </p:nvGraphicFramePr>
        <p:xfrm>
          <a:off x="3799325" y="16211382"/>
          <a:ext cx="8268875" cy="5007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4" name="Rectángulo 143">
            <a:extLst>
              <a:ext uri="{FF2B5EF4-FFF2-40B4-BE49-F238E27FC236}">
                <a16:creationId xmlns:a16="http://schemas.microsoft.com/office/drawing/2014/main" id="{AD916957-16FD-4631-BC78-3FA03C4D0FC9}"/>
              </a:ext>
            </a:extLst>
          </p:cNvPr>
          <p:cNvSpPr/>
          <p:nvPr/>
        </p:nvSpPr>
        <p:spPr>
          <a:xfrm>
            <a:off x="982754" y="15278291"/>
            <a:ext cx="1333481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3200" b="1" dirty="0"/>
              <a:t>Desarrollo de ingredientes obtenido de harina de insecto por hidrólisis enzimática y fermentación.</a:t>
            </a:r>
          </a:p>
        </p:txBody>
      </p:sp>
      <p:sp>
        <p:nvSpPr>
          <p:cNvPr id="146" name="Rectángulo 145">
            <a:extLst>
              <a:ext uri="{FF2B5EF4-FFF2-40B4-BE49-F238E27FC236}">
                <a16:creationId xmlns:a16="http://schemas.microsoft.com/office/drawing/2014/main" id="{970ACD78-94E5-4A69-AD9F-6BF659B25BE8}"/>
              </a:ext>
            </a:extLst>
          </p:cNvPr>
          <p:cNvSpPr/>
          <p:nvPr/>
        </p:nvSpPr>
        <p:spPr>
          <a:xfrm>
            <a:off x="982754" y="20945212"/>
            <a:ext cx="13334815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3200" b="1" dirty="0"/>
              <a:t>Desarrollo de ingredientes obtenidos por fermentación de proteínas alternativas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3200" dirty="0"/>
              <a:t>Selección de consorcios microbianos</a:t>
            </a:r>
          </a:p>
        </p:txBody>
      </p:sp>
      <p:pic>
        <p:nvPicPr>
          <p:cNvPr id="148" name="Imagen 147">
            <a:extLst>
              <a:ext uri="{FF2B5EF4-FFF2-40B4-BE49-F238E27FC236}">
                <a16:creationId xmlns:a16="http://schemas.microsoft.com/office/drawing/2014/main" id="{B6A3A304-9D2B-4AFF-8D4F-D8D2A351969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815" r="31272" b="3616"/>
          <a:stretch/>
        </p:blipFill>
        <p:spPr>
          <a:xfrm>
            <a:off x="6771261" y="8394124"/>
            <a:ext cx="7590198" cy="63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24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180</Words>
  <Application>Microsoft Office PowerPoint</Application>
  <PresentationFormat>Personalizado</PresentationFormat>
  <Paragraphs>21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Century Gothic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M.Flores</cp:lastModifiedBy>
  <cp:revision>22</cp:revision>
  <dcterms:created xsi:type="dcterms:W3CDTF">2024-12-03T10:29:58Z</dcterms:created>
  <dcterms:modified xsi:type="dcterms:W3CDTF">2025-01-09T14:08:38Z</dcterms:modified>
</cp:coreProperties>
</file>