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8547100" cy="20104100"/>
  <p:notesSz cx="8547100" cy="20104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20" autoAdjust="0"/>
  </p:normalViewPr>
  <p:slideViewPr>
    <p:cSldViewPr>
      <p:cViewPr varScale="1">
        <p:scale>
          <a:sx n="27" d="100"/>
          <a:sy n="27" d="100"/>
        </p:scale>
        <p:origin x="3196" y="75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41032" y="6232271"/>
            <a:ext cx="7265035" cy="42218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82065" y="11258296"/>
            <a:ext cx="5982970" cy="5026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27355" y="4623943"/>
            <a:ext cx="3717988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401756" y="4623943"/>
            <a:ext cx="3717988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7355" y="804164"/>
            <a:ext cx="7692390" cy="3216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7355" y="4623943"/>
            <a:ext cx="7692390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906014" y="18696814"/>
            <a:ext cx="2735072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27355" y="18696814"/>
            <a:ext cx="1965833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153912" y="18696814"/>
            <a:ext cx="1965833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444" y="17313350"/>
            <a:ext cx="1664335" cy="488315"/>
          </a:xfrm>
          <a:custGeom>
            <a:avLst/>
            <a:gdLst/>
            <a:ahLst/>
            <a:cxnLst/>
            <a:rect l="l" t="t" r="r" b="b"/>
            <a:pathLst>
              <a:path w="1664335" h="488315">
                <a:moveTo>
                  <a:pt x="159639" y="343687"/>
                </a:moveTo>
                <a:lnTo>
                  <a:pt x="143700" y="249796"/>
                </a:lnTo>
                <a:lnTo>
                  <a:pt x="137858" y="215341"/>
                </a:lnTo>
                <a:lnTo>
                  <a:pt x="114757" y="79248"/>
                </a:lnTo>
                <a:lnTo>
                  <a:pt x="103073" y="10464"/>
                </a:lnTo>
                <a:lnTo>
                  <a:pt x="103073" y="215341"/>
                </a:lnTo>
                <a:lnTo>
                  <a:pt x="56565" y="215341"/>
                </a:lnTo>
                <a:lnTo>
                  <a:pt x="79819" y="79248"/>
                </a:lnTo>
                <a:lnTo>
                  <a:pt x="103073" y="215341"/>
                </a:lnTo>
                <a:lnTo>
                  <a:pt x="103073" y="10464"/>
                </a:lnTo>
                <a:lnTo>
                  <a:pt x="101346" y="292"/>
                </a:lnTo>
                <a:lnTo>
                  <a:pt x="58293" y="292"/>
                </a:lnTo>
                <a:lnTo>
                  <a:pt x="0" y="343687"/>
                </a:lnTo>
                <a:lnTo>
                  <a:pt x="34747" y="343687"/>
                </a:lnTo>
                <a:lnTo>
                  <a:pt x="50825" y="249796"/>
                </a:lnTo>
                <a:lnTo>
                  <a:pt x="108534" y="249796"/>
                </a:lnTo>
                <a:lnTo>
                  <a:pt x="124612" y="343687"/>
                </a:lnTo>
                <a:lnTo>
                  <a:pt x="159639" y="343687"/>
                </a:lnTo>
                <a:close/>
              </a:path>
              <a:path w="1664335" h="488315">
                <a:moveTo>
                  <a:pt x="336537" y="76085"/>
                </a:moveTo>
                <a:lnTo>
                  <a:pt x="330593" y="46558"/>
                </a:lnTo>
                <a:lnTo>
                  <a:pt x="314426" y="22466"/>
                </a:lnTo>
                <a:lnTo>
                  <a:pt x="290512" y="6235"/>
                </a:lnTo>
                <a:lnTo>
                  <a:pt x="261315" y="292"/>
                </a:lnTo>
                <a:lnTo>
                  <a:pt x="231787" y="6235"/>
                </a:lnTo>
                <a:lnTo>
                  <a:pt x="207695" y="22466"/>
                </a:lnTo>
                <a:lnTo>
                  <a:pt x="191465" y="46558"/>
                </a:lnTo>
                <a:lnTo>
                  <a:pt x="185521" y="76085"/>
                </a:lnTo>
                <a:lnTo>
                  <a:pt x="185521" y="270751"/>
                </a:lnTo>
                <a:lnTo>
                  <a:pt x="192430" y="299478"/>
                </a:lnTo>
                <a:lnTo>
                  <a:pt x="209016" y="322618"/>
                </a:lnTo>
                <a:lnTo>
                  <a:pt x="232879" y="338061"/>
                </a:lnTo>
                <a:lnTo>
                  <a:pt x="261594" y="343687"/>
                </a:lnTo>
                <a:lnTo>
                  <a:pt x="263613" y="343687"/>
                </a:lnTo>
                <a:lnTo>
                  <a:pt x="291477" y="337134"/>
                </a:lnTo>
                <a:lnTo>
                  <a:pt x="314286" y="321437"/>
                </a:lnTo>
                <a:lnTo>
                  <a:pt x="329984" y="298627"/>
                </a:lnTo>
                <a:lnTo>
                  <a:pt x="336537" y="270751"/>
                </a:lnTo>
                <a:lnTo>
                  <a:pt x="336537" y="149593"/>
                </a:lnTo>
                <a:lnTo>
                  <a:pt x="261315" y="149593"/>
                </a:lnTo>
                <a:lnTo>
                  <a:pt x="261315" y="184048"/>
                </a:lnTo>
                <a:lnTo>
                  <a:pt x="302082" y="184048"/>
                </a:lnTo>
                <a:lnTo>
                  <a:pt x="302082" y="270179"/>
                </a:lnTo>
                <a:lnTo>
                  <a:pt x="298373" y="285534"/>
                </a:lnTo>
                <a:lnTo>
                  <a:pt x="289636" y="297776"/>
                </a:lnTo>
                <a:lnTo>
                  <a:pt x="276847" y="305993"/>
                </a:lnTo>
                <a:lnTo>
                  <a:pt x="261023" y="309232"/>
                </a:lnTo>
                <a:lnTo>
                  <a:pt x="245694" y="306197"/>
                </a:lnTo>
                <a:lnTo>
                  <a:pt x="232854" y="297891"/>
                </a:lnTo>
                <a:lnTo>
                  <a:pt x="223837" y="285496"/>
                </a:lnTo>
                <a:lnTo>
                  <a:pt x="219964" y="270179"/>
                </a:lnTo>
                <a:lnTo>
                  <a:pt x="219964" y="76085"/>
                </a:lnTo>
                <a:lnTo>
                  <a:pt x="223202" y="59944"/>
                </a:lnTo>
                <a:lnTo>
                  <a:pt x="232029" y="46799"/>
                </a:lnTo>
                <a:lnTo>
                  <a:pt x="245160" y="37973"/>
                </a:lnTo>
                <a:lnTo>
                  <a:pt x="261315" y="34747"/>
                </a:lnTo>
                <a:lnTo>
                  <a:pt x="277126" y="37973"/>
                </a:lnTo>
                <a:lnTo>
                  <a:pt x="290093" y="46799"/>
                </a:lnTo>
                <a:lnTo>
                  <a:pt x="298869" y="59944"/>
                </a:lnTo>
                <a:lnTo>
                  <a:pt x="302082" y="76085"/>
                </a:lnTo>
                <a:lnTo>
                  <a:pt x="302082" y="120307"/>
                </a:lnTo>
                <a:lnTo>
                  <a:pt x="336537" y="120307"/>
                </a:lnTo>
                <a:lnTo>
                  <a:pt x="336537" y="76085"/>
                </a:lnTo>
                <a:close/>
              </a:path>
              <a:path w="1664335" h="488315">
                <a:moveTo>
                  <a:pt x="527799" y="69481"/>
                </a:moveTo>
                <a:lnTo>
                  <a:pt x="520077" y="42240"/>
                </a:lnTo>
                <a:lnTo>
                  <a:pt x="514388" y="34747"/>
                </a:lnTo>
                <a:lnTo>
                  <a:pt x="503504" y="20383"/>
                </a:lnTo>
                <a:lnTo>
                  <a:pt x="493344" y="14058"/>
                </a:lnTo>
                <a:lnTo>
                  <a:pt x="493344" y="71208"/>
                </a:lnTo>
                <a:lnTo>
                  <a:pt x="493344" y="140119"/>
                </a:lnTo>
                <a:lnTo>
                  <a:pt x="488911" y="154711"/>
                </a:lnTo>
                <a:lnTo>
                  <a:pt x="479806" y="166357"/>
                </a:lnTo>
                <a:lnTo>
                  <a:pt x="467220" y="174078"/>
                </a:lnTo>
                <a:lnTo>
                  <a:pt x="452285" y="176872"/>
                </a:lnTo>
                <a:lnTo>
                  <a:pt x="411226" y="176872"/>
                </a:lnTo>
                <a:lnTo>
                  <a:pt x="411226" y="34747"/>
                </a:lnTo>
                <a:lnTo>
                  <a:pt x="452285" y="34747"/>
                </a:lnTo>
                <a:lnTo>
                  <a:pt x="467220" y="37528"/>
                </a:lnTo>
                <a:lnTo>
                  <a:pt x="479806" y="45224"/>
                </a:lnTo>
                <a:lnTo>
                  <a:pt x="488911" y="56794"/>
                </a:lnTo>
                <a:lnTo>
                  <a:pt x="493344" y="71208"/>
                </a:lnTo>
                <a:lnTo>
                  <a:pt x="493344" y="14058"/>
                </a:lnTo>
                <a:lnTo>
                  <a:pt x="480187" y="5854"/>
                </a:lnTo>
                <a:lnTo>
                  <a:pt x="452285" y="584"/>
                </a:lnTo>
                <a:lnTo>
                  <a:pt x="376770" y="584"/>
                </a:lnTo>
                <a:lnTo>
                  <a:pt x="376770" y="343395"/>
                </a:lnTo>
                <a:lnTo>
                  <a:pt x="411226" y="343395"/>
                </a:lnTo>
                <a:lnTo>
                  <a:pt x="411226" y="211035"/>
                </a:lnTo>
                <a:lnTo>
                  <a:pt x="444525" y="211035"/>
                </a:lnTo>
                <a:lnTo>
                  <a:pt x="491337" y="343395"/>
                </a:lnTo>
                <a:lnTo>
                  <a:pt x="527799" y="343395"/>
                </a:lnTo>
                <a:lnTo>
                  <a:pt x="480999" y="211035"/>
                </a:lnTo>
                <a:lnTo>
                  <a:pt x="479272" y="206159"/>
                </a:lnTo>
                <a:lnTo>
                  <a:pt x="497878" y="195821"/>
                </a:lnTo>
                <a:lnTo>
                  <a:pt x="512686" y="181025"/>
                </a:lnTo>
                <a:lnTo>
                  <a:pt x="515023" y="176872"/>
                </a:lnTo>
                <a:lnTo>
                  <a:pt x="522922" y="162788"/>
                </a:lnTo>
                <a:lnTo>
                  <a:pt x="527799" y="142125"/>
                </a:lnTo>
                <a:lnTo>
                  <a:pt x="527799" y="69481"/>
                </a:lnTo>
                <a:close/>
              </a:path>
              <a:path w="1664335" h="488315">
                <a:moveTo>
                  <a:pt x="717626" y="76098"/>
                </a:moveTo>
                <a:lnTo>
                  <a:pt x="711682" y="46558"/>
                </a:lnTo>
                <a:lnTo>
                  <a:pt x="703745" y="34747"/>
                </a:lnTo>
                <a:lnTo>
                  <a:pt x="695515" y="22479"/>
                </a:lnTo>
                <a:lnTo>
                  <a:pt x="683171" y="14109"/>
                </a:lnTo>
                <a:lnTo>
                  <a:pt x="683171" y="76098"/>
                </a:lnTo>
                <a:lnTo>
                  <a:pt x="683171" y="270179"/>
                </a:lnTo>
                <a:lnTo>
                  <a:pt x="679564" y="285089"/>
                </a:lnTo>
                <a:lnTo>
                  <a:pt x="671182" y="297243"/>
                </a:lnTo>
                <a:lnTo>
                  <a:pt x="659015" y="305638"/>
                </a:lnTo>
                <a:lnTo>
                  <a:pt x="644118" y="309232"/>
                </a:lnTo>
                <a:lnTo>
                  <a:pt x="642112" y="309232"/>
                </a:lnTo>
                <a:lnTo>
                  <a:pt x="626770" y="306197"/>
                </a:lnTo>
                <a:lnTo>
                  <a:pt x="613930" y="297891"/>
                </a:lnTo>
                <a:lnTo>
                  <a:pt x="604926" y="285496"/>
                </a:lnTo>
                <a:lnTo>
                  <a:pt x="601052" y="270179"/>
                </a:lnTo>
                <a:lnTo>
                  <a:pt x="601052" y="76098"/>
                </a:lnTo>
                <a:lnTo>
                  <a:pt x="604278" y="59944"/>
                </a:lnTo>
                <a:lnTo>
                  <a:pt x="613105" y="46799"/>
                </a:lnTo>
                <a:lnTo>
                  <a:pt x="626249" y="37973"/>
                </a:lnTo>
                <a:lnTo>
                  <a:pt x="642391" y="34747"/>
                </a:lnTo>
                <a:lnTo>
                  <a:pt x="658215" y="37973"/>
                </a:lnTo>
                <a:lnTo>
                  <a:pt x="671182" y="46799"/>
                </a:lnTo>
                <a:lnTo>
                  <a:pt x="679945" y="59944"/>
                </a:lnTo>
                <a:lnTo>
                  <a:pt x="683171" y="76098"/>
                </a:lnTo>
                <a:lnTo>
                  <a:pt x="683171" y="14109"/>
                </a:lnTo>
                <a:lnTo>
                  <a:pt x="671588" y="6248"/>
                </a:lnTo>
                <a:lnTo>
                  <a:pt x="642391" y="292"/>
                </a:lnTo>
                <a:lnTo>
                  <a:pt x="612863" y="6248"/>
                </a:lnTo>
                <a:lnTo>
                  <a:pt x="588772" y="22479"/>
                </a:lnTo>
                <a:lnTo>
                  <a:pt x="572541" y="46558"/>
                </a:lnTo>
                <a:lnTo>
                  <a:pt x="566597" y="76098"/>
                </a:lnTo>
                <a:lnTo>
                  <a:pt x="566597" y="270751"/>
                </a:lnTo>
                <a:lnTo>
                  <a:pt x="573519" y="299466"/>
                </a:lnTo>
                <a:lnTo>
                  <a:pt x="590105" y="322618"/>
                </a:lnTo>
                <a:lnTo>
                  <a:pt x="613956" y="338061"/>
                </a:lnTo>
                <a:lnTo>
                  <a:pt x="642683" y="343687"/>
                </a:lnTo>
                <a:lnTo>
                  <a:pt x="644690" y="343687"/>
                </a:lnTo>
                <a:lnTo>
                  <a:pt x="695363" y="321437"/>
                </a:lnTo>
                <a:lnTo>
                  <a:pt x="717626" y="270751"/>
                </a:lnTo>
                <a:lnTo>
                  <a:pt x="717626" y="76098"/>
                </a:lnTo>
                <a:close/>
              </a:path>
              <a:path w="1664335" h="488315">
                <a:moveTo>
                  <a:pt x="1095844" y="309105"/>
                </a:moveTo>
                <a:lnTo>
                  <a:pt x="979271" y="309105"/>
                </a:lnTo>
                <a:lnTo>
                  <a:pt x="979271" y="495"/>
                </a:lnTo>
                <a:lnTo>
                  <a:pt x="944816" y="495"/>
                </a:lnTo>
                <a:lnTo>
                  <a:pt x="944816" y="309105"/>
                </a:lnTo>
                <a:lnTo>
                  <a:pt x="944816" y="343395"/>
                </a:lnTo>
                <a:lnTo>
                  <a:pt x="1095844" y="343395"/>
                </a:lnTo>
                <a:lnTo>
                  <a:pt x="1095844" y="309105"/>
                </a:lnTo>
                <a:close/>
              </a:path>
              <a:path w="1664335" h="488315">
                <a:moveTo>
                  <a:pt x="1134275" y="392493"/>
                </a:moveTo>
                <a:lnTo>
                  <a:pt x="1102969" y="378434"/>
                </a:lnTo>
                <a:lnTo>
                  <a:pt x="1096670" y="394423"/>
                </a:lnTo>
                <a:lnTo>
                  <a:pt x="1088478" y="408825"/>
                </a:lnTo>
                <a:lnTo>
                  <a:pt x="1052652" y="442188"/>
                </a:lnTo>
                <a:lnTo>
                  <a:pt x="1006500" y="453936"/>
                </a:lnTo>
                <a:lnTo>
                  <a:pt x="989380" y="452488"/>
                </a:lnTo>
                <a:lnTo>
                  <a:pt x="944486" y="430974"/>
                </a:lnTo>
                <a:lnTo>
                  <a:pt x="913955" y="389102"/>
                </a:lnTo>
                <a:lnTo>
                  <a:pt x="895388" y="297167"/>
                </a:lnTo>
                <a:lnTo>
                  <a:pt x="887260" y="249504"/>
                </a:lnTo>
                <a:lnTo>
                  <a:pt x="881443" y="215341"/>
                </a:lnTo>
                <a:lnTo>
                  <a:pt x="858253" y="79248"/>
                </a:lnTo>
                <a:lnTo>
                  <a:pt x="846582" y="10731"/>
                </a:lnTo>
                <a:lnTo>
                  <a:pt x="846582" y="215341"/>
                </a:lnTo>
                <a:lnTo>
                  <a:pt x="800061" y="215341"/>
                </a:lnTo>
                <a:lnTo>
                  <a:pt x="823315" y="79248"/>
                </a:lnTo>
                <a:lnTo>
                  <a:pt x="846582" y="215341"/>
                </a:lnTo>
                <a:lnTo>
                  <a:pt x="846582" y="10731"/>
                </a:lnTo>
                <a:lnTo>
                  <a:pt x="844854" y="584"/>
                </a:lnTo>
                <a:lnTo>
                  <a:pt x="802068" y="0"/>
                </a:lnTo>
                <a:lnTo>
                  <a:pt x="743508" y="343687"/>
                </a:lnTo>
                <a:lnTo>
                  <a:pt x="778243" y="343687"/>
                </a:lnTo>
                <a:lnTo>
                  <a:pt x="794321" y="249504"/>
                </a:lnTo>
                <a:lnTo>
                  <a:pt x="852322" y="249504"/>
                </a:lnTo>
                <a:lnTo>
                  <a:pt x="874712" y="378434"/>
                </a:lnTo>
                <a:lnTo>
                  <a:pt x="892365" y="421995"/>
                </a:lnTo>
                <a:lnTo>
                  <a:pt x="922197" y="456806"/>
                </a:lnTo>
                <a:lnTo>
                  <a:pt x="961237" y="479983"/>
                </a:lnTo>
                <a:lnTo>
                  <a:pt x="1006500" y="488099"/>
                </a:lnTo>
                <a:lnTo>
                  <a:pt x="1028039" y="486435"/>
                </a:lnTo>
                <a:lnTo>
                  <a:pt x="1067346" y="473087"/>
                </a:lnTo>
                <a:lnTo>
                  <a:pt x="1101166" y="447243"/>
                </a:lnTo>
                <a:lnTo>
                  <a:pt x="1125715" y="412788"/>
                </a:lnTo>
                <a:lnTo>
                  <a:pt x="1134275" y="392493"/>
                </a:lnTo>
                <a:close/>
              </a:path>
              <a:path w="1664335" h="488315">
                <a:moveTo>
                  <a:pt x="1285671" y="584"/>
                </a:moveTo>
                <a:lnTo>
                  <a:pt x="1251216" y="584"/>
                </a:lnTo>
                <a:lnTo>
                  <a:pt x="1251216" y="238887"/>
                </a:lnTo>
                <a:lnTo>
                  <a:pt x="1169098" y="584"/>
                </a:lnTo>
                <a:lnTo>
                  <a:pt x="1134643" y="584"/>
                </a:lnTo>
                <a:lnTo>
                  <a:pt x="1134643" y="343395"/>
                </a:lnTo>
                <a:lnTo>
                  <a:pt x="1169098" y="343395"/>
                </a:lnTo>
                <a:lnTo>
                  <a:pt x="1169098" y="105092"/>
                </a:lnTo>
                <a:lnTo>
                  <a:pt x="1251216" y="343395"/>
                </a:lnTo>
                <a:lnTo>
                  <a:pt x="1285671" y="343395"/>
                </a:lnTo>
                <a:lnTo>
                  <a:pt x="1285671" y="584"/>
                </a:lnTo>
                <a:close/>
              </a:path>
              <a:path w="1664335" h="488315">
                <a:moveTo>
                  <a:pt x="1476933" y="495"/>
                </a:moveTo>
                <a:lnTo>
                  <a:pt x="1325905" y="495"/>
                </a:lnTo>
                <a:lnTo>
                  <a:pt x="1325905" y="34785"/>
                </a:lnTo>
                <a:lnTo>
                  <a:pt x="1325905" y="149085"/>
                </a:lnTo>
                <a:lnTo>
                  <a:pt x="1325905" y="183375"/>
                </a:lnTo>
                <a:lnTo>
                  <a:pt x="1325905" y="309105"/>
                </a:lnTo>
                <a:lnTo>
                  <a:pt x="1325905" y="343395"/>
                </a:lnTo>
                <a:lnTo>
                  <a:pt x="1476933" y="343395"/>
                </a:lnTo>
                <a:lnTo>
                  <a:pt x="1476933" y="309105"/>
                </a:lnTo>
                <a:lnTo>
                  <a:pt x="1360347" y="309105"/>
                </a:lnTo>
                <a:lnTo>
                  <a:pt x="1360347" y="183375"/>
                </a:lnTo>
                <a:lnTo>
                  <a:pt x="1451089" y="183375"/>
                </a:lnTo>
                <a:lnTo>
                  <a:pt x="1451089" y="149085"/>
                </a:lnTo>
                <a:lnTo>
                  <a:pt x="1360347" y="149085"/>
                </a:lnTo>
                <a:lnTo>
                  <a:pt x="1360347" y="34785"/>
                </a:lnTo>
                <a:lnTo>
                  <a:pt x="1476933" y="34785"/>
                </a:lnTo>
                <a:lnTo>
                  <a:pt x="1476933" y="495"/>
                </a:lnTo>
                <a:close/>
              </a:path>
              <a:path w="1664335" h="488315">
                <a:moveTo>
                  <a:pt x="1663877" y="584"/>
                </a:moveTo>
                <a:lnTo>
                  <a:pt x="1627695" y="584"/>
                </a:lnTo>
                <a:lnTo>
                  <a:pt x="1588363" y="118008"/>
                </a:lnTo>
                <a:lnTo>
                  <a:pt x="1549031" y="584"/>
                </a:lnTo>
                <a:lnTo>
                  <a:pt x="1512849" y="584"/>
                </a:lnTo>
                <a:lnTo>
                  <a:pt x="1570278" y="171983"/>
                </a:lnTo>
                <a:lnTo>
                  <a:pt x="1512849" y="343395"/>
                </a:lnTo>
                <a:lnTo>
                  <a:pt x="1549031" y="343395"/>
                </a:lnTo>
                <a:lnTo>
                  <a:pt x="1588363" y="225958"/>
                </a:lnTo>
                <a:lnTo>
                  <a:pt x="1627695" y="343687"/>
                </a:lnTo>
                <a:lnTo>
                  <a:pt x="1663877" y="343395"/>
                </a:lnTo>
                <a:lnTo>
                  <a:pt x="1606448" y="171983"/>
                </a:lnTo>
                <a:lnTo>
                  <a:pt x="1663877" y="584"/>
                </a:lnTo>
                <a:close/>
              </a:path>
            </a:pathLst>
          </a:custGeom>
          <a:solidFill>
            <a:srgbClr val="0020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4250" y="17313847"/>
            <a:ext cx="151130" cy="342900"/>
          </a:xfrm>
          <a:custGeom>
            <a:avLst/>
            <a:gdLst/>
            <a:ahLst/>
            <a:cxnLst/>
            <a:rect l="l" t="t" r="r" b="b"/>
            <a:pathLst>
              <a:path w="151130" h="342900">
                <a:moveTo>
                  <a:pt x="151015" y="0"/>
                </a:moveTo>
                <a:lnTo>
                  <a:pt x="0" y="0"/>
                </a:lnTo>
                <a:lnTo>
                  <a:pt x="0" y="34290"/>
                </a:lnTo>
                <a:lnTo>
                  <a:pt x="58280" y="34290"/>
                </a:lnTo>
                <a:lnTo>
                  <a:pt x="58280" y="342900"/>
                </a:lnTo>
                <a:lnTo>
                  <a:pt x="92735" y="342900"/>
                </a:lnTo>
                <a:lnTo>
                  <a:pt x="92735" y="34290"/>
                </a:lnTo>
                <a:lnTo>
                  <a:pt x="151015" y="34290"/>
                </a:lnTo>
                <a:lnTo>
                  <a:pt x="151015" y="0"/>
                </a:lnTo>
                <a:close/>
              </a:path>
            </a:pathLst>
          </a:custGeom>
          <a:solidFill>
            <a:srgbClr val="0020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9865" y="17382918"/>
            <a:ext cx="1390825" cy="3307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7406" y="17358659"/>
            <a:ext cx="876006" cy="39747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967" y="95274"/>
            <a:ext cx="8544560" cy="1981200"/>
            <a:chOff x="0" y="282819"/>
            <a:chExt cx="8544560" cy="19812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2819"/>
              <a:ext cx="8544237" cy="19811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7470" y="434682"/>
              <a:ext cx="882049" cy="8820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18310" y="440968"/>
              <a:ext cx="4478020" cy="1181100"/>
            </a:xfrm>
            <a:custGeom>
              <a:avLst/>
              <a:gdLst/>
              <a:ahLst/>
              <a:cxnLst/>
              <a:rect l="l" t="t" r="r" b="b"/>
              <a:pathLst>
                <a:path w="4478020" h="1181100">
                  <a:moveTo>
                    <a:pt x="386245" y="831532"/>
                  </a:moveTo>
                  <a:lnTo>
                    <a:pt x="347687" y="604367"/>
                  </a:lnTo>
                  <a:lnTo>
                    <a:pt x="333540" y="521004"/>
                  </a:lnTo>
                  <a:lnTo>
                    <a:pt x="277647" y="191731"/>
                  </a:lnTo>
                  <a:lnTo>
                    <a:pt x="249389" y="25234"/>
                  </a:lnTo>
                  <a:lnTo>
                    <a:pt x="249389" y="521004"/>
                  </a:lnTo>
                  <a:lnTo>
                    <a:pt x="136855" y="521004"/>
                  </a:lnTo>
                  <a:lnTo>
                    <a:pt x="193128" y="191731"/>
                  </a:lnTo>
                  <a:lnTo>
                    <a:pt x="249389" y="521004"/>
                  </a:lnTo>
                  <a:lnTo>
                    <a:pt x="249389" y="25234"/>
                  </a:lnTo>
                  <a:lnTo>
                    <a:pt x="245224" y="685"/>
                  </a:lnTo>
                  <a:lnTo>
                    <a:pt x="141020" y="685"/>
                  </a:lnTo>
                  <a:lnTo>
                    <a:pt x="0" y="831532"/>
                  </a:lnTo>
                  <a:lnTo>
                    <a:pt x="84061" y="831532"/>
                  </a:lnTo>
                  <a:lnTo>
                    <a:pt x="122961" y="604367"/>
                  </a:lnTo>
                  <a:lnTo>
                    <a:pt x="262597" y="604367"/>
                  </a:lnTo>
                  <a:lnTo>
                    <a:pt x="301498" y="831532"/>
                  </a:lnTo>
                  <a:lnTo>
                    <a:pt x="386245" y="831532"/>
                  </a:lnTo>
                  <a:close/>
                </a:path>
                <a:path w="4478020" h="1181100">
                  <a:moveTo>
                    <a:pt x="814197" y="184086"/>
                  </a:moveTo>
                  <a:lnTo>
                    <a:pt x="807656" y="135280"/>
                  </a:lnTo>
                  <a:lnTo>
                    <a:pt x="789228" y="91465"/>
                  </a:lnTo>
                  <a:lnTo>
                    <a:pt x="760704" y="54356"/>
                  </a:lnTo>
                  <a:lnTo>
                    <a:pt x="723836" y="25704"/>
                  </a:lnTo>
                  <a:lnTo>
                    <a:pt x="680402" y="7226"/>
                  </a:lnTo>
                  <a:lnTo>
                    <a:pt x="632180" y="685"/>
                  </a:lnTo>
                  <a:lnTo>
                    <a:pt x="583387" y="7226"/>
                  </a:lnTo>
                  <a:lnTo>
                    <a:pt x="539559" y="25704"/>
                  </a:lnTo>
                  <a:lnTo>
                    <a:pt x="502450" y="54356"/>
                  </a:lnTo>
                  <a:lnTo>
                    <a:pt x="473798" y="91465"/>
                  </a:lnTo>
                  <a:lnTo>
                    <a:pt x="455333" y="135280"/>
                  </a:lnTo>
                  <a:lnTo>
                    <a:pt x="448792" y="184086"/>
                  </a:lnTo>
                  <a:lnTo>
                    <a:pt x="448792" y="655078"/>
                  </a:lnTo>
                  <a:lnTo>
                    <a:pt x="457073" y="702640"/>
                  </a:lnTo>
                  <a:lnTo>
                    <a:pt x="476605" y="744982"/>
                  </a:lnTo>
                  <a:lnTo>
                    <a:pt x="505663" y="780554"/>
                  </a:lnTo>
                  <a:lnTo>
                    <a:pt x="542544" y="807859"/>
                  </a:lnTo>
                  <a:lnTo>
                    <a:pt x="585520" y="825360"/>
                  </a:lnTo>
                  <a:lnTo>
                    <a:pt x="632879" y="831532"/>
                  </a:lnTo>
                  <a:lnTo>
                    <a:pt x="637743" y="831532"/>
                  </a:lnTo>
                  <a:lnTo>
                    <a:pt x="683806" y="823671"/>
                  </a:lnTo>
                  <a:lnTo>
                    <a:pt x="725170" y="805230"/>
                  </a:lnTo>
                  <a:lnTo>
                    <a:pt x="760349" y="777697"/>
                  </a:lnTo>
                  <a:lnTo>
                    <a:pt x="787895" y="742505"/>
                  </a:lnTo>
                  <a:lnTo>
                    <a:pt x="806335" y="701154"/>
                  </a:lnTo>
                  <a:lnTo>
                    <a:pt x="814197" y="655078"/>
                  </a:lnTo>
                  <a:lnTo>
                    <a:pt x="814197" y="361924"/>
                  </a:lnTo>
                  <a:lnTo>
                    <a:pt x="632180" y="361924"/>
                  </a:lnTo>
                  <a:lnTo>
                    <a:pt x="632180" y="445287"/>
                  </a:lnTo>
                  <a:lnTo>
                    <a:pt x="730834" y="445287"/>
                  </a:lnTo>
                  <a:lnTo>
                    <a:pt x="730834" y="653694"/>
                  </a:lnTo>
                  <a:lnTo>
                    <a:pt x="721855" y="690829"/>
                  </a:lnTo>
                  <a:lnTo>
                    <a:pt x="700697" y="720471"/>
                  </a:lnTo>
                  <a:lnTo>
                    <a:pt x="669772" y="740346"/>
                  </a:lnTo>
                  <a:lnTo>
                    <a:pt x="631494" y="748169"/>
                  </a:lnTo>
                  <a:lnTo>
                    <a:pt x="594385" y="740829"/>
                  </a:lnTo>
                  <a:lnTo>
                    <a:pt x="563321" y="720725"/>
                  </a:lnTo>
                  <a:lnTo>
                    <a:pt x="541515" y="690727"/>
                  </a:lnTo>
                  <a:lnTo>
                    <a:pt x="532155" y="653694"/>
                  </a:lnTo>
                  <a:lnTo>
                    <a:pt x="532155" y="184086"/>
                  </a:lnTo>
                  <a:lnTo>
                    <a:pt x="539965" y="145008"/>
                  </a:lnTo>
                  <a:lnTo>
                    <a:pt x="561327" y="113233"/>
                  </a:lnTo>
                  <a:lnTo>
                    <a:pt x="593115" y="91859"/>
                  </a:lnTo>
                  <a:lnTo>
                    <a:pt x="632180" y="84048"/>
                  </a:lnTo>
                  <a:lnTo>
                    <a:pt x="670458" y="91859"/>
                  </a:lnTo>
                  <a:lnTo>
                    <a:pt x="701827" y="113233"/>
                  </a:lnTo>
                  <a:lnTo>
                    <a:pt x="723036" y="145008"/>
                  </a:lnTo>
                  <a:lnTo>
                    <a:pt x="730834" y="184086"/>
                  </a:lnTo>
                  <a:lnTo>
                    <a:pt x="730834" y="291071"/>
                  </a:lnTo>
                  <a:lnTo>
                    <a:pt x="814197" y="291071"/>
                  </a:lnTo>
                  <a:lnTo>
                    <a:pt x="814197" y="184086"/>
                  </a:lnTo>
                  <a:close/>
                </a:path>
                <a:path w="4478020" h="1181100">
                  <a:moveTo>
                    <a:pt x="1276870" y="168109"/>
                  </a:moveTo>
                  <a:lnTo>
                    <a:pt x="1267053" y="122948"/>
                  </a:lnTo>
                  <a:lnTo>
                    <a:pt x="1247533" y="84048"/>
                  </a:lnTo>
                  <a:lnTo>
                    <a:pt x="1218082" y="49314"/>
                  </a:lnTo>
                  <a:lnTo>
                    <a:pt x="1193507" y="31813"/>
                  </a:lnTo>
                  <a:lnTo>
                    <a:pt x="1193507" y="172275"/>
                  </a:lnTo>
                  <a:lnTo>
                    <a:pt x="1193507" y="339001"/>
                  </a:lnTo>
                  <a:lnTo>
                    <a:pt x="1182776" y="374281"/>
                  </a:lnTo>
                  <a:lnTo>
                    <a:pt x="1160780" y="402475"/>
                  </a:lnTo>
                  <a:lnTo>
                    <a:pt x="1130312" y="421157"/>
                  </a:lnTo>
                  <a:lnTo>
                    <a:pt x="1094168" y="427926"/>
                  </a:lnTo>
                  <a:lnTo>
                    <a:pt x="994829" y="427926"/>
                  </a:lnTo>
                  <a:lnTo>
                    <a:pt x="994829" y="84048"/>
                  </a:lnTo>
                  <a:lnTo>
                    <a:pt x="1094168" y="84048"/>
                  </a:lnTo>
                  <a:lnTo>
                    <a:pt x="1130312" y="90805"/>
                  </a:lnTo>
                  <a:lnTo>
                    <a:pt x="1160780" y="109410"/>
                  </a:lnTo>
                  <a:lnTo>
                    <a:pt x="1182776" y="137388"/>
                  </a:lnTo>
                  <a:lnTo>
                    <a:pt x="1193507" y="172275"/>
                  </a:lnTo>
                  <a:lnTo>
                    <a:pt x="1193507" y="31813"/>
                  </a:lnTo>
                  <a:lnTo>
                    <a:pt x="1181989" y="23609"/>
                  </a:lnTo>
                  <a:lnTo>
                    <a:pt x="1140167" y="7175"/>
                  </a:lnTo>
                  <a:lnTo>
                    <a:pt x="1094168" y="1384"/>
                  </a:lnTo>
                  <a:lnTo>
                    <a:pt x="911466" y="1384"/>
                  </a:lnTo>
                  <a:lnTo>
                    <a:pt x="911466" y="830834"/>
                  </a:lnTo>
                  <a:lnTo>
                    <a:pt x="994829" y="830834"/>
                  </a:lnTo>
                  <a:lnTo>
                    <a:pt x="994829" y="510590"/>
                  </a:lnTo>
                  <a:lnTo>
                    <a:pt x="1075410" y="510590"/>
                  </a:lnTo>
                  <a:lnTo>
                    <a:pt x="1188656" y="830834"/>
                  </a:lnTo>
                  <a:lnTo>
                    <a:pt x="1276870" y="830834"/>
                  </a:lnTo>
                  <a:lnTo>
                    <a:pt x="1163650" y="510590"/>
                  </a:lnTo>
                  <a:lnTo>
                    <a:pt x="1159471" y="498779"/>
                  </a:lnTo>
                  <a:lnTo>
                    <a:pt x="1204480" y="473786"/>
                  </a:lnTo>
                  <a:lnTo>
                    <a:pt x="1240320" y="437997"/>
                  </a:lnTo>
                  <a:lnTo>
                    <a:pt x="1245971" y="427926"/>
                  </a:lnTo>
                  <a:lnTo>
                    <a:pt x="1265072" y="393852"/>
                  </a:lnTo>
                  <a:lnTo>
                    <a:pt x="1276870" y="343865"/>
                  </a:lnTo>
                  <a:lnTo>
                    <a:pt x="1276870" y="168109"/>
                  </a:lnTo>
                  <a:close/>
                </a:path>
                <a:path w="4478020" h="1181100">
                  <a:moveTo>
                    <a:pt x="1736090" y="184086"/>
                  </a:moveTo>
                  <a:lnTo>
                    <a:pt x="1729562" y="135280"/>
                  </a:lnTo>
                  <a:lnTo>
                    <a:pt x="1711134" y="91465"/>
                  </a:lnTo>
                  <a:lnTo>
                    <a:pt x="1682597" y="54356"/>
                  </a:lnTo>
                  <a:lnTo>
                    <a:pt x="1652727" y="31153"/>
                  </a:lnTo>
                  <a:lnTo>
                    <a:pt x="1652727" y="184086"/>
                  </a:lnTo>
                  <a:lnTo>
                    <a:pt x="1652727" y="653694"/>
                  </a:lnTo>
                  <a:lnTo>
                    <a:pt x="1644027" y="689749"/>
                  </a:lnTo>
                  <a:lnTo>
                    <a:pt x="1623720" y="719162"/>
                  </a:lnTo>
                  <a:lnTo>
                    <a:pt x="1594307" y="739457"/>
                  </a:lnTo>
                  <a:lnTo>
                    <a:pt x="1558251" y="748169"/>
                  </a:lnTo>
                  <a:lnTo>
                    <a:pt x="1553387" y="748169"/>
                  </a:lnTo>
                  <a:lnTo>
                    <a:pt x="1516278" y="740829"/>
                  </a:lnTo>
                  <a:lnTo>
                    <a:pt x="1485226" y="720725"/>
                  </a:lnTo>
                  <a:lnTo>
                    <a:pt x="1463421" y="690727"/>
                  </a:lnTo>
                  <a:lnTo>
                    <a:pt x="1454048" y="653694"/>
                  </a:lnTo>
                  <a:lnTo>
                    <a:pt x="1454048" y="184086"/>
                  </a:lnTo>
                  <a:lnTo>
                    <a:pt x="1461871" y="145008"/>
                  </a:lnTo>
                  <a:lnTo>
                    <a:pt x="1483233" y="113233"/>
                  </a:lnTo>
                  <a:lnTo>
                    <a:pt x="1515008" y="91859"/>
                  </a:lnTo>
                  <a:lnTo>
                    <a:pt x="1554086" y="84048"/>
                  </a:lnTo>
                  <a:lnTo>
                    <a:pt x="1592351" y="91859"/>
                  </a:lnTo>
                  <a:lnTo>
                    <a:pt x="1623733" y="113233"/>
                  </a:lnTo>
                  <a:lnTo>
                    <a:pt x="1644942" y="145008"/>
                  </a:lnTo>
                  <a:lnTo>
                    <a:pt x="1652727" y="184086"/>
                  </a:lnTo>
                  <a:lnTo>
                    <a:pt x="1652727" y="31153"/>
                  </a:lnTo>
                  <a:lnTo>
                    <a:pt x="1645729" y="25704"/>
                  </a:lnTo>
                  <a:lnTo>
                    <a:pt x="1602295" y="7226"/>
                  </a:lnTo>
                  <a:lnTo>
                    <a:pt x="1554086" y="685"/>
                  </a:lnTo>
                  <a:lnTo>
                    <a:pt x="1505280" y="7226"/>
                  </a:lnTo>
                  <a:lnTo>
                    <a:pt x="1461465" y="25704"/>
                  </a:lnTo>
                  <a:lnTo>
                    <a:pt x="1424355" y="54356"/>
                  </a:lnTo>
                  <a:lnTo>
                    <a:pt x="1395691" y="91465"/>
                  </a:lnTo>
                  <a:lnTo>
                    <a:pt x="1377226" y="135280"/>
                  </a:lnTo>
                  <a:lnTo>
                    <a:pt x="1370685" y="184086"/>
                  </a:lnTo>
                  <a:lnTo>
                    <a:pt x="1370685" y="655078"/>
                  </a:lnTo>
                  <a:lnTo>
                    <a:pt x="1378966" y="702640"/>
                  </a:lnTo>
                  <a:lnTo>
                    <a:pt x="1398498" y="744982"/>
                  </a:lnTo>
                  <a:lnTo>
                    <a:pt x="1427568" y="780554"/>
                  </a:lnTo>
                  <a:lnTo>
                    <a:pt x="1464449" y="807859"/>
                  </a:lnTo>
                  <a:lnTo>
                    <a:pt x="1507426" y="825360"/>
                  </a:lnTo>
                  <a:lnTo>
                    <a:pt x="1554772" y="831532"/>
                  </a:lnTo>
                  <a:lnTo>
                    <a:pt x="1559648" y="831532"/>
                  </a:lnTo>
                  <a:lnTo>
                    <a:pt x="1605711" y="823671"/>
                  </a:lnTo>
                  <a:lnTo>
                    <a:pt x="1647075" y="805230"/>
                  </a:lnTo>
                  <a:lnTo>
                    <a:pt x="1682254" y="777697"/>
                  </a:lnTo>
                  <a:lnTo>
                    <a:pt x="1709801" y="742505"/>
                  </a:lnTo>
                  <a:lnTo>
                    <a:pt x="1728228" y="701154"/>
                  </a:lnTo>
                  <a:lnTo>
                    <a:pt x="1736090" y="655078"/>
                  </a:lnTo>
                  <a:lnTo>
                    <a:pt x="1736090" y="184086"/>
                  </a:lnTo>
                  <a:close/>
                </a:path>
                <a:path w="4478020" h="1181100">
                  <a:moveTo>
                    <a:pt x="2651061" y="748284"/>
                  </a:moveTo>
                  <a:lnTo>
                    <a:pt x="2369020" y="748284"/>
                  </a:lnTo>
                  <a:lnTo>
                    <a:pt x="2369020" y="1524"/>
                  </a:lnTo>
                  <a:lnTo>
                    <a:pt x="2285657" y="1524"/>
                  </a:lnTo>
                  <a:lnTo>
                    <a:pt x="2285657" y="748284"/>
                  </a:lnTo>
                  <a:lnTo>
                    <a:pt x="2285657" y="830834"/>
                  </a:lnTo>
                  <a:lnTo>
                    <a:pt x="2651061" y="830834"/>
                  </a:lnTo>
                  <a:lnTo>
                    <a:pt x="2651061" y="748284"/>
                  </a:lnTo>
                  <a:close/>
                </a:path>
                <a:path w="4478020" h="1181100">
                  <a:moveTo>
                    <a:pt x="2744114" y="949629"/>
                  </a:moveTo>
                  <a:lnTo>
                    <a:pt x="2668384" y="915581"/>
                  </a:lnTo>
                  <a:lnTo>
                    <a:pt x="2653131" y="954278"/>
                  </a:lnTo>
                  <a:lnTo>
                    <a:pt x="2633307" y="989139"/>
                  </a:lnTo>
                  <a:lnTo>
                    <a:pt x="2608796" y="1020216"/>
                  </a:lnTo>
                  <a:lnTo>
                    <a:pt x="2579459" y="1047572"/>
                  </a:lnTo>
                  <a:lnTo>
                    <a:pt x="2546629" y="1069860"/>
                  </a:lnTo>
                  <a:lnTo>
                    <a:pt x="2511653" y="1085697"/>
                  </a:lnTo>
                  <a:lnTo>
                    <a:pt x="2474455" y="1095159"/>
                  </a:lnTo>
                  <a:lnTo>
                    <a:pt x="2434971" y="1098296"/>
                  </a:lnTo>
                  <a:lnTo>
                    <a:pt x="2393556" y="1094778"/>
                  </a:lnTo>
                  <a:lnTo>
                    <a:pt x="2354745" y="1084313"/>
                  </a:lnTo>
                  <a:lnTo>
                    <a:pt x="2318524" y="1066927"/>
                  </a:lnTo>
                  <a:lnTo>
                    <a:pt x="2284920" y="1042720"/>
                  </a:lnTo>
                  <a:lnTo>
                    <a:pt x="2254834" y="1013028"/>
                  </a:lnTo>
                  <a:lnTo>
                    <a:pt x="2230221" y="979233"/>
                  </a:lnTo>
                  <a:lnTo>
                    <a:pt x="2211070" y="941412"/>
                  </a:lnTo>
                  <a:lnTo>
                    <a:pt x="2197392" y="899617"/>
                  </a:lnTo>
                  <a:lnTo>
                    <a:pt x="2166137" y="718997"/>
                  </a:lnTo>
                  <a:lnTo>
                    <a:pt x="2146490" y="603669"/>
                  </a:lnTo>
                  <a:lnTo>
                    <a:pt x="2132406" y="521004"/>
                  </a:lnTo>
                  <a:lnTo>
                    <a:pt x="2076297" y="191731"/>
                  </a:lnTo>
                  <a:lnTo>
                    <a:pt x="2048040" y="25844"/>
                  </a:lnTo>
                  <a:lnTo>
                    <a:pt x="2048040" y="521004"/>
                  </a:lnTo>
                  <a:lnTo>
                    <a:pt x="1935505" y="521004"/>
                  </a:lnTo>
                  <a:lnTo>
                    <a:pt x="1991766" y="191731"/>
                  </a:lnTo>
                  <a:lnTo>
                    <a:pt x="2048040" y="521004"/>
                  </a:lnTo>
                  <a:lnTo>
                    <a:pt x="2048040" y="25844"/>
                  </a:lnTo>
                  <a:lnTo>
                    <a:pt x="2043874" y="1384"/>
                  </a:lnTo>
                  <a:lnTo>
                    <a:pt x="1940356" y="0"/>
                  </a:lnTo>
                  <a:lnTo>
                    <a:pt x="1798650" y="831532"/>
                  </a:lnTo>
                  <a:lnTo>
                    <a:pt x="1882698" y="831532"/>
                  </a:lnTo>
                  <a:lnTo>
                    <a:pt x="1921611" y="603669"/>
                  </a:lnTo>
                  <a:lnTo>
                    <a:pt x="2061933" y="603669"/>
                  </a:lnTo>
                  <a:lnTo>
                    <a:pt x="2116112" y="915581"/>
                  </a:lnTo>
                  <a:lnTo>
                    <a:pt x="2126780" y="952982"/>
                  </a:lnTo>
                  <a:lnTo>
                    <a:pt x="2158809" y="1020991"/>
                  </a:lnTo>
                  <a:lnTo>
                    <a:pt x="2204237" y="1079982"/>
                  </a:lnTo>
                  <a:lnTo>
                    <a:pt x="2260231" y="1127353"/>
                  </a:lnTo>
                  <a:lnTo>
                    <a:pt x="2325471" y="1161313"/>
                  </a:lnTo>
                  <a:lnTo>
                    <a:pt x="2397087" y="1178750"/>
                  </a:lnTo>
                  <a:lnTo>
                    <a:pt x="2434971" y="1180960"/>
                  </a:lnTo>
                  <a:lnTo>
                    <a:pt x="2487079" y="1176921"/>
                  </a:lnTo>
                  <a:lnTo>
                    <a:pt x="2536139" y="1164805"/>
                  </a:lnTo>
                  <a:lnTo>
                    <a:pt x="2582189" y="1144612"/>
                  </a:lnTo>
                  <a:lnTo>
                    <a:pt x="2625318" y="1116355"/>
                  </a:lnTo>
                  <a:lnTo>
                    <a:pt x="2664002" y="1082090"/>
                  </a:lnTo>
                  <a:lnTo>
                    <a:pt x="2696692" y="1042885"/>
                  </a:lnTo>
                  <a:lnTo>
                    <a:pt x="2723400" y="998728"/>
                  </a:lnTo>
                  <a:lnTo>
                    <a:pt x="2744114" y="949629"/>
                  </a:lnTo>
                  <a:close/>
                </a:path>
                <a:path w="4478020" h="1181100">
                  <a:moveTo>
                    <a:pt x="3110268" y="1384"/>
                  </a:moveTo>
                  <a:lnTo>
                    <a:pt x="3026905" y="1384"/>
                  </a:lnTo>
                  <a:lnTo>
                    <a:pt x="3026905" y="577977"/>
                  </a:lnTo>
                  <a:lnTo>
                    <a:pt x="2828226" y="1384"/>
                  </a:lnTo>
                  <a:lnTo>
                    <a:pt x="2744863" y="1384"/>
                  </a:lnTo>
                  <a:lnTo>
                    <a:pt x="2744863" y="830834"/>
                  </a:lnTo>
                  <a:lnTo>
                    <a:pt x="2828226" y="830834"/>
                  </a:lnTo>
                  <a:lnTo>
                    <a:pt x="2828226" y="254241"/>
                  </a:lnTo>
                  <a:lnTo>
                    <a:pt x="3026905" y="830834"/>
                  </a:lnTo>
                  <a:lnTo>
                    <a:pt x="3110268" y="830834"/>
                  </a:lnTo>
                  <a:lnTo>
                    <a:pt x="3110268" y="1384"/>
                  </a:lnTo>
                  <a:close/>
                </a:path>
                <a:path w="4478020" h="1181100">
                  <a:moveTo>
                    <a:pt x="3572954" y="1524"/>
                  </a:moveTo>
                  <a:lnTo>
                    <a:pt x="3207550" y="1524"/>
                  </a:lnTo>
                  <a:lnTo>
                    <a:pt x="3207550" y="84074"/>
                  </a:lnTo>
                  <a:lnTo>
                    <a:pt x="3207550" y="362204"/>
                  </a:lnTo>
                  <a:lnTo>
                    <a:pt x="3207550" y="444754"/>
                  </a:lnTo>
                  <a:lnTo>
                    <a:pt x="3207550" y="748284"/>
                  </a:lnTo>
                  <a:lnTo>
                    <a:pt x="3207550" y="830834"/>
                  </a:lnTo>
                  <a:lnTo>
                    <a:pt x="3572954" y="830834"/>
                  </a:lnTo>
                  <a:lnTo>
                    <a:pt x="3572954" y="748284"/>
                  </a:lnTo>
                  <a:lnTo>
                    <a:pt x="3290913" y="748284"/>
                  </a:lnTo>
                  <a:lnTo>
                    <a:pt x="3290913" y="444754"/>
                  </a:lnTo>
                  <a:lnTo>
                    <a:pt x="3510432" y="444754"/>
                  </a:lnTo>
                  <a:lnTo>
                    <a:pt x="3510432" y="362204"/>
                  </a:lnTo>
                  <a:lnTo>
                    <a:pt x="3290913" y="362204"/>
                  </a:lnTo>
                  <a:lnTo>
                    <a:pt x="3290913" y="84074"/>
                  </a:lnTo>
                  <a:lnTo>
                    <a:pt x="3572954" y="84074"/>
                  </a:lnTo>
                  <a:lnTo>
                    <a:pt x="3572954" y="1524"/>
                  </a:lnTo>
                  <a:close/>
                </a:path>
                <a:path w="4478020" h="1181100">
                  <a:moveTo>
                    <a:pt x="4025227" y="1384"/>
                  </a:moveTo>
                  <a:lnTo>
                    <a:pt x="3937698" y="1384"/>
                  </a:lnTo>
                  <a:lnTo>
                    <a:pt x="3842524" y="285508"/>
                  </a:lnTo>
                  <a:lnTo>
                    <a:pt x="3747351" y="1384"/>
                  </a:lnTo>
                  <a:lnTo>
                    <a:pt x="3659822" y="1384"/>
                  </a:lnTo>
                  <a:lnTo>
                    <a:pt x="3798760" y="416115"/>
                  </a:lnTo>
                  <a:lnTo>
                    <a:pt x="3659822" y="830834"/>
                  </a:lnTo>
                  <a:lnTo>
                    <a:pt x="3747351" y="830834"/>
                  </a:lnTo>
                  <a:lnTo>
                    <a:pt x="3842524" y="546709"/>
                  </a:lnTo>
                  <a:lnTo>
                    <a:pt x="3937698" y="831532"/>
                  </a:lnTo>
                  <a:lnTo>
                    <a:pt x="4025227" y="830834"/>
                  </a:lnTo>
                  <a:lnTo>
                    <a:pt x="3886289" y="416115"/>
                  </a:lnTo>
                  <a:lnTo>
                    <a:pt x="4025227" y="1384"/>
                  </a:lnTo>
                  <a:close/>
                </a:path>
                <a:path w="4478020" h="1181100">
                  <a:moveTo>
                    <a:pt x="4477486" y="1524"/>
                  </a:moveTo>
                  <a:lnTo>
                    <a:pt x="4112095" y="1524"/>
                  </a:lnTo>
                  <a:lnTo>
                    <a:pt x="4112095" y="84074"/>
                  </a:lnTo>
                  <a:lnTo>
                    <a:pt x="4253115" y="84074"/>
                  </a:lnTo>
                  <a:lnTo>
                    <a:pt x="4253115" y="830834"/>
                  </a:lnTo>
                  <a:lnTo>
                    <a:pt x="4336478" y="830834"/>
                  </a:lnTo>
                  <a:lnTo>
                    <a:pt x="4336478" y="84074"/>
                  </a:lnTo>
                  <a:lnTo>
                    <a:pt x="4477486" y="84074"/>
                  </a:lnTo>
                  <a:lnTo>
                    <a:pt x="4477486" y="1524"/>
                  </a:lnTo>
                  <a:close/>
                </a:path>
              </a:pathLst>
            </a:custGeom>
            <a:solidFill>
              <a:srgbClr val="002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8014232"/>
            <a:ext cx="8544245" cy="20898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33473" y="17445550"/>
            <a:ext cx="740951" cy="21846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23427" y="17303691"/>
            <a:ext cx="1014784" cy="50339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77755" y="17343628"/>
            <a:ext cx="1531865" cy="42753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E475916-DFEE-4A3C-1DA7-04592EEE17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78" y="3301187"/>
            <a:ext cx="2124462" cy="3626372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8C24B33D-C67C-DE58-9201-D2D8E2A694DC}"/>
              </a:ext>
            </a:extLst>
          </p:cNvPr>
          <p:cNvSpPr/>
          <p:nvPr/>
        </p:nvSpPr>
        <p:spPr>
          <a:xfrm>
            <a:off x="986611" y="4225680"/>
            <a:ext cx="86539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176DA76-9F29-B030-0341-B6BD44EC1EB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8191"/>
          <a:stretch/>
        </p:blipFill>
        <p:spPr>
          <a:xfrm>
            <a:off x="1971263" y="3408588"/>
            <a:ext cx="3137396" cy="3095033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D158383E-60C5-966D-6BE6-C9411F6948C1}"/>
              </a:ext>
            </a:extLst>
          </p:cNvPr>
          <p:cNvSpPr/>
          <p:nvPr/>
        </p:nvSpPr>
        <p:spPr>
          <a:xfrm>
            <a:off x="8104" y="14347801"/>
            <a:ext cx="8547100" cy="342900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Validación Agronómica y Medioambiental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D074EC7-7F45-43B9-8F3C-59F89B35D4C1}"/>
              </a:ext>
            </a:extLst>
          </p:cNvPr>
          <p:cNvSpPr txBox="1"/>
          <p:nvPr/>
        </p:nvSpPr>
        <p:spPr>
          <a:xfrm>
            <a:off x="140309" y="2824360"/>
            <a:ext cx="4698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b="1" dirty="0">
                <a:solidFill>
                  <a:srgbClr val="857957"/>
                </a:solidFill>
              </a:rPr>
              <a:t>Flujos residuales agroalimentarios 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681E9D9A-9040-4F27-BD1F-F33181E994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67" y="2173051"/>
            <a:ext cx="8544237" cy="480750"/>
          </a:xfrm>
          <a:prstGeom prst="rect">
            <a:avLst/>
          </a:prstGeom>
        </p:spPr>
      </p:pic>
      <p:sp>
        <p:nvSpPr>
          <p:cNvPr id="41" name="Título 27">
            <a:extLst>
              <a:ext uri="{FF2B5EF4-FFF2-40B4-BE49-F238E27FC236}">
                <a16:creationId xmlns:a16="http://schemas.microsoft.com/office/drawing/2014/main" id="{C4E3755D-2445-4D4F-9DA5-F5D19162DD59}"/>
              </a:ext>
            </a:extLst>
          </p:cNvPr>
          <p:cNvSpPr txBox="1">
            <a:spLocks/>
          </p:cNvSpPr>
          <p:nvPr/>
        </p:nvSpPr>
        <p:spPr>
          <a:xfrm>
            <a:off x="1600205" y="1403298"/>
            <a:ext cx="5492745" cy="64775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rgbClr val="857957"/>
                </a:solidFill>
                <a:latin typeface="Century Gothic" panose="020B0502020202020204" pitchFamily="34" charset="0"/>
              </a:rPr>
              <a:t>ECO-BIO-FERTIPELLETS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8B454B59-50B5-4F34-BBE4-BE0DA70843C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44" y="7594491"/>
            <a:ext cx="3020057" cy="226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65480B35-0FCC-48F5-A7F2-17104AF368C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77"/>
          <a:stretch/>
        </p:blipFill>
        <p:spPr>
          <a:xfrm>
            <a:off x="1731285" y="8646636"/>
            <a:ext cx="2615292" cy="2578183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71236B36-9626-41D8-874A-180E749DFAF9}"/>
              </a:ext>
            </a:extLst>
          </p:cNvPr>
          <p:cNvSpPr txBox="1"/>
          <p:nvPr/>
        </p:nvSpPr>
        <p:spPr>
          <a:xfrm>
            <a:off x="5068757" y="3641082"/>
            <a:ext cx="3636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>
                <a:solidFill>
                  <a:srgbClr val="857957"/>
                </a:solidFill>
              </a:rPr>
              <a:t>Agrocompostaje</a:t>
            </a:r>
            <a:r>
              <a:rPr lang="es-ES" sz="2000" b="1" dirty="0">
                <a:solidFill>
                  <a:srgbClr val="857957"/>
                </a:solidFill>
              </a:rPr>
              <a:t> avanzado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C2E996F-C540-4112-9108-C015ECD65E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62950" y="4178647"/>
            <a:ext cx="3298834" cy="1798685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1788F3AC-791D-421E-8F7B-1CCC84BA7800}"/>
              </a:ext>
            </a:extLst>
          </p:cNvPr>
          <p:cNvSpPr txBox="1"/>
          <p:nvPr/>
        </p:nvSpPr>
        <p:spPr>
          <a:xfrm>
            <a:off x="4515437" y="11597997"/>
            <a:ext cx="4245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>
                <a:solidFill>
                  <a:srgbClr val="857957"/>
                </a:solidFill>
              </a:rPr>
              <a:t>Pelletización</a:t>
            </a:r>
            <a:r>
              <a:rPr lang="es-ES" sz="2000" b="1" dirty="0">
                <a:solidFill>
                  <a:srgbClr val="857957"/>
                </a:solidFill>
              </a:rPr>
              <a:t> de biofertilizantes  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45D8E6E-EA13-4A96-B7FA-5D2F5BD0F2C7}"/>
              </a:ext>
            </a:extLst>
          </p:cNvPr>
          <p:cNvSpPr txBox="1"/>
          <p:nvPr/>
        </p:nvSpPr>
        <p:spPr>
          <a:xfrm>
            <a:off x="4184663" y="7680751"/>
            <a:ext cx="4691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rgbClr val="857957"/>
                </a:solidFill>
              </a:rPr>
              <a:t>Aditivación</a:t>
            </a:r>
            <a:r>
              <a:rPr lang="es-ES" sz="2000" b="1" dirty="0">
                <a:solidFill>
                  <a:srgbClr val="857957"/>
                </a:solidFill>
              </a:rPr>
              <a:t> con subproductos orgánicos y minerales</a:t>
            </a:r>
            <a:endParaRPr lang="es-ES" sz="1800" b="1" dirty="0">
              <a:solidFill>
                <a:srgbClr val="857957"/>
              </a:solidFill>
            </a:endParaRPr>
          </a:p>
        </p:txBody>
      </p:sp>
      <p:pic>
        <p:nvPicPr>
          <p:cNvPr id="60" name="Imagen 59" descr="Imagen que contiene interior, taza, contenedor, lavabo&#10;&#10;Descripción generada automáticamente">
            <a:extLst>
              <a:ext uri="{FF2B5EF4-FFF2-40B4-BE49-F238E27FC236}">
                <a16:creationId xmlns:a16="http://schemas.microsoft.com/office/drawing/2014/main" id="{56B825BE-2577-46F6-8D7B-BF9BF3F8276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716" y="8464819"/>
            <a:ext cx="3563259" cy="13323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248E5629-6651-43DF-8CA2-777700AD081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4" t="-67" r="12313" b="67"/>
          <a:stretch/>
        </p:blipFill>
        <p:spPr>
          <a:xfrm>
            <a:off x="1499879" y="12076883"/>
            <a:ext cx="2523254" cy="2079244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3461869F-FA5D-4404-9F24-CF19F44BF8D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810" y="11989726"/>
            <a:ext cx="4098975" cy="200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BAE8A5F3-5FAE-43D2-821B-CC5C9170F86C}"/>
              </a:ext>
            </a:extLst>
          </p:cNvPr>
          <p:cNvSpPr txBox="1"/>
          <p:nvPr/>
        </p:nvSpPr>
        <p:spPr>
          <a:xfrm>
            <a:off x="207883" y="11661711"/>
            <a:ext cx="2951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857957"/>
                </a:solidFill>
              </a:rPr>
              <a:t>Microbioma del compost</a:t>
            </a: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3AB989CF-960D-4FCB-89EA-0B8B4F897B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8604" y="11670629"/>
            <a:ext cx="2288664" cy="330790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CA5FE6E1-C418-47DB-B597-C13D9F6EFE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67" y="14863765"/>
            <a:ext cx="3103305" cy="2327479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5752B7FF-4973-46B9-B62B-1A29AF41E3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20255" y="14844136"/>
            <a:ext cx="5085824" cy="2347108"/>
          </a:xfrm>
          <a:prstGeom prst="rect">
            <a:avLst/>
          </a:prstGeom>
        </p:spPr>
      </p:pic>
      <p:sp>
        <p:nvSpPr>
          <p:cNvPr id="76" name="CuadroTexto 75">
            <a:extLst>
              <a:ext uri="{FF2B5EF4-FFF2-40B4-BE49-F238E27FC236}">
                <a16:creationId xmlns:a16="http://schemas.microsoft.com/office/drawing/2014/main" id="{49ECCE7D-1964-460E-AA59-826A7307E6C4}"/>
              </a:ext>
            </a:extLst>
          </p:cNvPr>
          <p:cNvSpPr txBox="1"/>
          <p:nvPr/>
        </p:nvSpPr>
        <p:spPr>
          <a:xfrm>
            <a:off x="154444" y="7159335"/>
            <a:ext cx="3497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857957"/>
                </a:solidFill>
              </a:rPr>
              <a:t>Desarrollo de </a:t>
            </a:r>
            <a:r>
              <a:rPr lang="es-ES" sz="2000" b="1" dirty="0" err="1">
                <a:solidFill>
                  <a:srgbClr val="857957"/>
                </a:solidFill>
              </a:rPr>
              <a:t>biochar</a:t>
            </a:r>
            <a:endParaRPr lang="es-ES" sz="2000" b="1" dirty="0">
              <a:solidFill>
                <a:srgbClr val="857957"/>
              </a:solidFill>
            </a:endParaRPr>
          </a:p>
        </p:txBody>
      </p:sp>
      <p:sp>
        <p:nvSpPr>
          <p:cNvPr id="75" name="Flecha: hacia abajo 74">
            <a:extLst>
              <a:ext uri="{FF2B5EF4-FFF2-40B4-BE49-F238E27FC236}">
                <a16:creationId xmlns:a16="http://schemas.microsoft.com/office/drawing/2014/main" id="{D7B297D5-C92B-47E8-866F-C18BBCF7586D}"/>
              </a:ext>
            </a:extLst>
          </p:cNvPr>
          <p:cNvSpPr/>
          <p:nvPr/>
        </p:nvSpPr>
        <p:spPr>
          <a:xfrm>
            <a:off x="6425407" y="6269418"/>
            <a:ext cx="773917" cy="1133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echa: hacia abajo 78">
            <a:extLst>
              <a:ext uri="{FF2B5EF4-FFF2-40B4-BE49-F238E27FC236}">
                <a16:creationId xmlns:a16="http://schemas.microsoft.com/office/drawing/2014/main" id="{7BEC7C0A-B599-4A93-BD99-278CB3AA776A}"/>
              </a:ext>
            </a:extLst>
          </p:cNvPr>
          <p:cNvSpPr/>
          <p:nvPr/>
        </p:nvSpPr>
        <p:spPr>
          <a:xfrm>
            <a:off x="6425407" y="10104678"/>
            <a:ext cx="773917" cy="1133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25</Words>
  <Application>Microsoft Office PowerPoint</Application>
  <PresentationFormat>Personalizado</PresentationFormat>
  <Paragraphs>8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Bahnschrift</vt:lpstr>
      <vt:lpstr>Calibri</vt:lpstr>
      <vt:lpstr>Century Gothic</vt:lpstr>
      <vt:lpstr>Office Theme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AGROALNEXT PLANTILLA rollup-2024</dc:title>
  <dc:creator>Formatika</dc:creator>
  <cp:lastModifiedBy>Luciano Orden</cp:lastModifiedBy>
  <cp:revision>7</cp:revision>
  <dcterms:created xsi:type="dcterms:W3CDTF">2024-05-19T14:57:28Z</dcterms:created>
  <dcterms:modified xsi:type="dcterms:W3CDTF">2025-02-19T10:11:48Z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2024-04-22T00:00:00Z</vt:filetime>
  </property>
  <property fmtid="{D5CDD505-2E9C-101B-9397-08002B2CF9AE}" pid="3" name="Creator">
    <vt:lpwstr>Adobe Illustrator 28.0 (Macintosh)</vt:lpwstr>
  </property>
  <property fmtid="{D5CDD505-2E9C-101B-9397-08002B2CF9AE}" pid="4" name="CreatorVersion">
    <vt:lpwstr>21.0.0</vt:lpwstr>
  </property>
  <property fmtid="{D5CDD505-2E9C-101B-9397-08002B2CF9AE}" pid="5" name="GTS_PDFXConformance">
    <vt:lpwstr>PDF/X-1a:2001</vt:lpwstr>
  </property>
  <property fmtid="{D5CDD505-2E9C-101B-9397-08002B2CF9AE}" pid="6" name="GTS_PDFXVersion">
    <vt:lpwstr>PDF/X-1:2001</vt:lpwstr>
  </property>
  <property fmtid="{D5CDD505-2E9C-101B-9397-08002B2CF9AE}" pid="7" name="LastSaved">
    <vt:filetime>2024-05-19T00:00:00Z</vt:filetime>
  </property>
  <property fmtid="{D5CDD505-2E9C-101B-9397-08002B2CF9AE}" pid="8" name="Producer">
    <vt:lpwstr>Adobe PDF library 17.00</vt:lpwstr>
  </property>
</Properties>
</file>