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30594300" cy="6858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02CA76-641D-40D3-BBC4-42DD614BFF54}" v="70" dt="2024-12-20T03:16:52.2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3825" autoAdjust="0"/>
  </p:normalViewPr>
  <p:slideViewPr>
    <p:cSldViewPr>
      <p:cViewPr>
        <p:scale>
          <a:sx n="20" d="100"/>
          <a:sy n="20" d="100"/>
        </p:scale>
        <p:origin x="2556" y="-3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microsoft.com/office/2016/11/relationships/changesInfo" Target="changesInfos/changesInfo1.xml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DEL MAR CERDAN SALA" userId="1ca728f3-8de9-4a80-a2a6-162c2b344a9d" providerId="ADAL" clId="{0502CA76-641D-40D3-BBC4-42DD614BFF54}"/>
    <pc:docChg chg="undo redo custSel modSld">
      <pc:chgData name="MARIA DEL MAR CERDAN SALA" userId="1ca728f3-8de9-4a80-a2a6-162c2b344a9d" providerId="ADAL" clId="{0502CA76-641D-40D3-BBC4-42DD614BFF54}" dt="2024-12-20T03:30:19.016" v="12318" actId="6549"/>
      <pc:docMkLst>
        <pc:docMk/>
      </pc:docMkLst>
      <pc:sldChg chg="addSp delSp modSp mod">
        <pc:chgData name="MARIA DEL MAR CERDAN SALA" userId="1ca728f3-8de9-4a80-a2a6-162c2b344a9d" providerId="ADAL" clId="{0502CA76-641D-40D3-BBC4-42DD614BFF54}" dt="2024-12-20T03:30:19.016" v="12318" actId="6549"/>
        <pc:sldMkLst>
          <pc:docMk/>
          <pc:sldMk cId="0" sldId="256"/>
        </pc:sldMkLst>
        <pc:spChg chg="mod">
          <ac:chgData name="MARIA DEL MAR CERDAN SALA" userId="1ca728f3-8de9-4a80-a2a6-162c2b344a9d" providerId="ADAL" clId="{0502CA76-641D-40D3-BBC4-42DD614BFF54}" dt="2024-12-20T03:16:26.713" v="11917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MARIA DEL MAR CERDAN SALA" userId="1ca728f3-8de9-4a80-a2a6-162c2b344a9d" providerId="ADAL" clId="{0502CA76-641D-40D3-BBC4-42DD614BFF54}" dt="2024-12-19T22:50:47.173" v="951" actId="1035"/>
          <ac:spMkLst>
            <pc:docMk/>
            <pc:sldMk cId="0" sldId="256"/>
            <ac:spMk id="10" creationId="{A460956D-A65F-4226-A9D0-5866C5E489BC}"/>
          </ac:spMkLst>
        </pc:spChg>
        <pc:spChg chg="mod">
          <ac:chgData name="MARIA DEL MAR CERDAN SALA" userId="1ca728f3-8de9-4a80-a2a6-162c2b344a9d" providerId="ADAL" clId="{0502CA76-641D-40D3-BBC4-42DD614BFF54}" dt="2024-12-19T22:50:47.173" v="951" actId="1035"/>
          <ac:spMkLst>
            <pc:docMk/>
            <pc:sldMk cId="0" sldId="256"/>
            <ac:spMk id="15" creationId="{00000000-0000-0000-0000-000000000000}"/>
          </ac:spMkLst>
        </pc:spChg>
        <pc:spChg chg="mod">
          <ac:chgData name="MARIA DEL MAR CERDAN SALA" userId="1ca728f3-8de9-4a80-a2a6-162c2b344a9d" providerId="ADAL" clId="{0502CA76-641D-40D3-BBC4-42DD614BFF54}" dt="2024-12-19T22:07:32.935" v="0"/>
          <ac:spMkLst>
            <pc:docMk/>
            <pc:sldMk cId="0" sldId="256"/>
            <ac:spMk id="16" creationId="{1455631C-A03F-3F5F-20FB-EF7CFBD32DCC}"/>
          </ac:spMkLst>
        </pc:spChg>
        <pc:spChg chg="mod">
          <ac:chgData name="MARIA DEL MAR CERDAN SALA" userId="1ca728f3-8de9-4a80-a2a6-162c2b344a9d" providerId="ADAL" clId="{0502CA76-641D-40D3-BBC4-42DD614BFF54}" dt="2024-12-19T22:07:32.935" v="0"/>
          <ac:spMkLst>
            <pc:docMk/>
            <pc:sldMk cId="0" sldId="256"/>
            <ac:spMk id="17" creationId="{93DCD807-1ACA-C351-0D2F-FB5018892384}"/>
          </ac:spMkLst>
        </pc:spChg>
        <pc:spChg chg="add mod">
          <ac:chgData name="MARIA DEL MAR CERDAN SALA" userId="1ca728f3-8de9-4a80-a2a6-162c2b344a9d" providerId="ADAL" clId="{0502CA76-641D-40D3-BBC4-42DD614BFF54}" dt="2024-12-19T23:25:56.782" v="2581" actId="20577"/>
          <ac:spMkLst>
            <pc:docMk/>
            <pc:sldMk cId="0" sldId="256"/>
            <ac:spMk id="19" creationId="{EDE0651B-69BD-6238-2AC1-EBDD86B6D85D}"/>
          </ac:spMkLst>
        </pc:spChg>
        <pc:spChg chg="add mod">
          <ac:chgData name="MARIA DEL MAR CERDAN SALA" userId="1ca728f3-8de9-4a80-a2a6-162c2b344a9d" providerId="ADAL" clId="{0502CA76-641D-40D3-BBC4-42DD614BFF54}" dt="2024-12-19T22:51:00.772" v="962" actId="1035"/>
          <ac:spMkLst>
            <pc:docMk/>
            <pc:sldMk cId="0" sldId="256"/>
            <ac:spMk id="21" creationId="{55A1CE48-0F0A-3865-FCAF-D01DC28E6F6A}"/>
          </ac:spMkLst>
        </pc:spChg>
        <pc:spChg chg="mod">
          <ac:chgData name="MARIA DEL MAR CERDAN SALA" userId="1ca728f3-8de9-4a80-a2a6-162c2b344a9d" providerId="ADAL" clId="{0502CA76-641D-40D3-BBC4-42DD614BFF54}" dt="2024-12-19T22:50:47.173" v="951" actId="1035"/>
          <ac:spMkLst>
            <pc:docMk/>
            <pc:sldMk cId="0" sldId="256"/>
            <ac:spMk id="23" creationId="{00000000-0000-0000-0000-000000000000}"/>
          </ac:spMkLst>
        </pc:spChg>
        <pc:spChg chg="add mod">
          <ac:chgData name="MARIA DEL MAR CERDAN SALA" userId="1ca728f3-8de9-4a80-a2a6-162c2b344a9d" providerId="ADAL" clId="{0502CA76-641D-40D3-BBC4-42DD614BFF54}" dt="2024-12-20T03:11:11.651" v="11874"/>
          <ac:spMkLst>
            <pc:docMk/>
            <pc:sldMk cId="0" sldId="256"/>
            <ac:spMk id="24" creationId="{C86D39AA-BFCD-9098-B8D9-7A7CF18B1B9F}"/>
          </ac:spMkLst>
        </pc:spChg>
        <pc:spChg chg="add mod">
          <ac:chgData name="MARIA DEL MAR CERDAN SALA" userId="1ca728f3-8de9-4a80-a2a6-162c2b344a9d" providerId="ADAL" clId="{0502CA76-641D-40D3-BBC4-42DD614BFF54}" dt="2024-12-20T03:27:51.404" v="12317" actId="20577"/>
          <ac:spMkLst>
            <pc:docMk/>
            <pc:sldMk cId="0" sldId="256"/>
            <ac:spMk id="25" creationId="{EF4E90CA-9D72-AC54-3A30-9F72FE69F6FF}"/>
          </ac:spMkLst>
        </pc:spChg>
        <pc:spChg chg="add mod">
          <ac:chgData name="MARIA DEL MAR CERDAN SALA" userId="1ca728f3-8de9-4a80-a2a6-162c2b344a9d" providerId="ADAL" clId="{0502CA76-641D-40D3-BBC4-42DD614BFF54}" dt="2024-12-19T22:51:00.772" v="962" actId="1035"/>
          <ac:spMkLst>
            <pc:docMk/>
            <pc:sldMk cId="0" sldId="256"/>
            <ac:spMk id="26" creationId="{64F3D584-71D6-59FC-A422-39565FE43174}"/>
          </ac:spMkLst>
        </pc:spChg>
        <pc:spChg chg="add mod">
          <ac:chgData name="MARIA DEL MAR CERDAN SALA" userId="1ca728f3-8de9-4a80-a2a6-162c2b344a9d" providerId="ADAL" clId="{0502CA76-641D-40D3-BBC4-42DD614BFF54}" dt="2024-12-19T22:51:00.772" v="962" actId="1035"/>
          <ac:spMkLst>
            <pc:docMk/>
            <pc:sldMk cId="0" sldId="256"/>
            <ac:spMk id="27" creationId="{1F5B598A-C496-9747-9D02-EEAC8A19CE3D}"/>
          </ac:spMkLst>
        </pc:spChg>
        <pc:spChg chg="add mod">
          <ac:chgData name="MARIA DEL MAR CERDAN SALA" userId="1ca728f3-8de9-4a80-a2a6-162c2b344a9d" providerId="ADAL" clId="{0502CA76-641D-40D3-BBC4-42DD614BFF54}" dt="2024-12-19T22:51:00.772" v="962" actId="1035"/>
          <ac:spMkLst>
            <pc:docMk/>
            <pc:sldMk cId="0" sldId="256"/>
            <ac:spMk id="28" creationId="{250A42C9-6B5B-33CB-DA40-E9DF136456C0}"/>
          </ac:spMkLst>
        </pc:spChg>
        <pc:spChg chg="mod">
          <ac:chgData name="MARIA DEL MAR CERDAN SALA" userId="1ca728f3-8de9-4a80-a2a6-162c2b344a9d" providerId="ADAL" clId="{0502CA76-641D-40D3-BBC4-42DD614BFF54}" dt="2024-12-19T22:50:52.701" v="956" actId="1035"/>
          <ac:spMkLst>
            <pc:docMk/>
            <pc:sldMk cId="0" sldId="256"/>
            <ac:spMk id="33" creationId="{00000000-0000-0000-0000-000000000000}"/>
          </ac:spMkLst>
        </pc:spChg>
        <pc:spChg chg="add del mod">
          <ac:chgData name="MARIA DEL MAR CERDAN SALA" userId="1ca728f3-8de9-4a80-a2a6-162c2b344a9d" providerId="ADAL" clId="{0502CA76-641D-40D3-BBC4-42DD614BFF54}" dt="2024-12-19T23:32:28.156" v="2824" actId="478"/>
          <ac:spMkLst>
            <pc:docMk/>
            <pc:sldMk cId="0" sldId="256"/>
            <ac:spMk id="37" creationId="{D306506E-C335-C505-D754-14ABF30A9E09}"/>
          </ac:spMkLst>
        </pc:spChg>
        <pc:spChg chg="add del mod">
          <ac:chgData name="MARIA DEL MAR CERDAN SALA" userId="1ca728f3-8de9-4a80-a2a6-162c2b344a9d" providerId="ADAL" clId="{0502CA76-641D-40D3-BBC4-42DD614BFF54}" dt="2024-12-19T23:32:34.328" v="2826" actId="478"/>
          <ac:spMkLst>
            <pc:docMk/>
            <pc:sldMk cId="0" sldId="256"/>
            <ac:spMk id="39" creationId="{44354F7C-5740-05AF-1AA5-6C4F0167B746}"/>
          </ac:spMkLst>
        </pc:spChg>
        <pc:spChg chg="mod">
          <ac:chgData name="MARIA DEL MAR CERDAN SALA" userId="1ca728f3-8de9-4a80-a2a6-162c2b344a9d" providerId="ADAL" clId="{0502CA76-641D-40D3-BBC4-42DD614BFF54}" dt="2024-12-19T22:50:47.173" v="951" actId="1035"/>
          <ac:spMkLst>
            <pc:docMk/>
            <pc:sldMk cId="0" sldId="256"/>
            <ac:spMk id="44" creationId="{00000000-0000-0000-0000-000000000000}"/>
          </ac:spMkLst>
        </pc:spChg>
        <pc:spChg chg="mod">
          <ac:chgData name="MARIA DEL MAR CERDAN SALA" userId="1ca728f3-8de9-4a80-a2a6-162c2b344a9d" providerId="ADAL" clId="{0502CA76-641D-40D3-BBC4-42DD614BFF54}" dt="2024-12-19T22:50:47.173" v="951" actId="1035"/>
          <ac:spMkLst>
            <pc:docMk/>
            <pc:sldMk cId="0" sldId="256"/>
            <ac:spMk id="45" creationId="{00000000-0000-0000-0000-000000000000}"/>
          </ac:spMkLst>
        </pc:spChg>
        <pc:spChg chg="mod">
          <ac:chgData name="MARIA DEL MAR CERDAN SALA" userId="1ca728f3-8de9-4a80-a2a6-162c2b344a9d" providerId="ADAL" clId="{0502CA76-641D-40D3-BBC4-42DD614BFF54}" dt="2024-12-19T22:50:47.173" v="951" actId="1035"/>
          <ac:spMkLst>
            <pc:docMk/>
            <pc:sldMk cId="0" sldId="256"/>
            <ac:spMk id="46" creationId="{00000000-0000-0000-0000-000000000000}"/>
          </ac:spMkLst>
        </pc:spChg>
        <pc:spChg chg="mod">
          <ac:chgData name="MARIA DEL MAR CERDAN SALA" userId="1ca728f3-8de9-4a80-a2a6-162c2b344a9d" providerId="ADAL" clId="{0502CA76-641D-40D3-BBC4-42DD614BFF54}" dt="2024-12-19T22:50:47.173" v="951" actId="1035"/>
          <ac:spMkLst>
            <pc:docMk/>
            <pc:sldMk cId="0" sldId="256"/>
            <ac:spMk id="47" creationId="{00000000-0000-0000-0000-000000000000}"/>
          </ac:spMkLst>
        </pc:spChg>
        <pc:spChg chg="add del mod">
          <ac:chgData name="MARIA DEL MAR CERDAN SALA" userId="1ca728f3-8de9-4a80-a2a6-162c2b344a9d" providerId="ADAL" clId="{0502CA76-641D-40D3-BBC4-42DD614BFF54}" dt="2024-12-19T23:32:39.675" v="2827" actId="478"/>
          <ac:spMkLst>
            <pc:docMk/>
            <pc:sldMk cId="0" sldId="256"/>
            <ac:spMk id="48" creationId="{E8715114-BE3B-ABAA-5660-0C5E48C71566}"/>
          </ac:spMkLst>
        </pc:spChg>
        <pc:spChg chg="mod">
          <ac:chgData name="MARIA DEL MAR CERDAN SALA" userId="1ca728f3-8de9-4a80-a2a6-162c2b344a9d" providerId="ADAL" clId="{0502CA76-641D-40D3-BBC4-42DD614BFF54}" dt="2024-12-19T22:50:52.701" v="956" actId="1035"/>
          <ac:spMkLst>
            <pc:docMk/>
            <pc:sldMk cId="0" sldId="256"/>
            <ac:spMk id="49" creationId="{00000000-0000-0000-0000-000000000000}"/>
          </ac:spMkLst>
        </pc:spChg>
        <pc:spChg chg="mod">
          <ac:chgData name="MARIA DEL MAR CERDAN SALA" userId="1ca728f3-8de9-4a80-a2a6-162c2b344a9d" providerId="ADAL" clId="{0502CA76-641D-40D3-BBC4-42DD614BFF54}" dt="2024-12-19T22:50:52.701" v="956" actId="1035"/>
          <ac:spMkLst>
            <pc:docMk/>
            <pc:sldMk cId="0" sldId="256"/>
            <ac:spMk id="50" creationId="{00000000-0000-0000-0000-000000000000}"/>
          </ac:spMkLst>
        </pc:spChg>
        <pc:spChg chg="mod">
          <ac:chgData name="MARIA DEL MAR CERDAN SALA" userId="1ca728f3-8de9-4a80-a2a6-162c2b344a9d" providerId="ADAL" clId="{0502CA76-641D-40D3-BBC4-42DD614BFF54}" dt="2024-12-19T22:50:47.173" v="951" actId="1035"/>
          <ac:spMkLst>
            <pc:docMk/>
            <pc:sldMk cId="0" sldId="256"/>
            <ac:spMk id="51" creationId="{00000000-0000-0000-0000-000000000000}"/>
          </ac:spMkLst>
        </pc:spChg>
        <pc:spChg chg="mod">
          <ac:chgData name="MARIA DEL MAR CERDAN SALA" userId="1ca728f3-8de9-4a80-a2a6-162c2b344a9d" providerId="ADAL" clId="{0502CA76-641D-40D3-BBC4-42DD614BFF54}" dt="2024-12-19T22:50:47.173" v="951" actId="1035"/>
          <ac:spMkLst>
            <pc:docMk/>
            <pc:sldMk cId="0" sldId="256"/>
            <ac:spMk id="52" creationId="{00000000-0000-0000-0000-000000000000}"/>
          </ac:spMkLst>
        </pc:spChg>
        <pc:spChg chg="mod">
          <ac:chgData name="MARIA DEL MAR CERDAN SALA" userId="1ca728f3-8de9-4a80-a2a6-162c2b344a9d" providerId="ADAL" clId="{0502CA76-641D-40D3-BBC4-42DD614BFF54}" dt="2024-12-19T22:50:52.701" v="956" actId="1035"/>
          <ac:spMkLst>
            <pc:docMk/>
            <pc:sldMk cId="0" sldId="256"/>
            <ac:spMk id="54" creationId="{00000000-0000-0000-0000-000000000000}"/>
          </ac:spMkLst>
        </pc:spChg>
        <pc:spChg chg="mod">
          <ac:chgData name="MARIA DEL MAR CERDAN SALA" userId="1ca728f3-8de9-4a80-a2a6-162c2b344a9d" providerId="ADAL" clId="{0502CA76-641D-40D3-BBC4-42DD614BFF54}" dt="2024-12-19T22:50:47.173" v="951" actId="1035"/>
          <ac:spMkLst>
            <pc:docMk/>
            <pc:sldMk cId="0" sldId="256"/>
            <ac:spMk id="55" creationId="{068E86A0-2E4C-DB09-78D3-00897A21724C}"/>
          </ac:spMkLst>
        </pc:spChg>
        <pc:spChg chg="mod">
          <ac:chgData name="MARIA DEL MAR CERDAN SALA" userId="1ca728f3-8de9-4a80-a2a6-162c2b344a9d" providerId="ADAL" clId="{0502CA76-641D-40D3-BBC4-42DD614BFF54}" dt="2024-12-19T22:50:47.173" v="951" actId="1035"/>
          <ac:spMkLst>
            <pc:docMk/>
            <pc:sldMk cId="0" sldId="256"/>
            <ac:spMk id="56" creationId="{206E0C4D-536C-6BAC-F0B5-0728A7C902F5}"/>
          </ac:spMkLst>
        </pc:spChg>
        <pc:spChg chg="mod">
          <ac:chgData name="MARIA DEL MAR CERDAN SALA" userId="1ca728f3-8de9-4a80-a2a6-162c2b344a9d" providerId="ADAL" clId="{0502CA76-641D-40D3-BBC4-42DD614BFF54}" dt="2024-12-19T22:50:52.701" v="956" actId="1035"/>
          <ac:spMkLst>
            <pc:docMk/>
            <pc:sldMk cId="0" sldId="256"/>
            <ac:spMk id="58" creationId="{5EDAAAD3-6474-5AE8-A11E-1DEEB22B751B}"/>
          </ac:spMkLst>
        </pc:spChg>
        <pc:spChg chg="mod">
          <ac:chgData name="MARIA DEL MAR CERDAN SALA" userId="1ca728f3-8de9-4a80-a2a6-162c2b344a9d" providerId="ADAL" clId="{0502CA76-641D-40D3-BBC4-42DD614BFF54}" dt="2024-12-19T22:49:41.727" v="872"/>
          <ac:spMkLst>
            <pc:docMk/>
            <pc:sldMk cId="0" sldId="256"/>
            <ac:spMk id="59" creationId="{E867EF8A-42E2-6FA9-9DB1-13BB250A3953}"/>
          </ac:spMkLst>
        </pc:spChg>
        <pc:spChg chg="mod">
          <ac:chgData name="MARIA DEL MAR CERDAN SALA" userId="1ca728f3-8de9-4a80-a2a6-162c2b344a9d" providerId="ADAL" clId="{0502CA76-641D-40D3-BBC4-42DD614BFF54}" dt="2024-12-19T22:49:41.727" v="872"/>
          <ac:spMkLst>
            <pc:docMk/>
            <pc:sldMk cId="0" sldId="256"/>
            <ac:spMk id="60" creationId="{10D9AE82-7094-0F6D-0DE2-1769DE7C87BF}"/>
          </ac:spMkLst>
        </pc:spChg>
        <pc:spChg chg="add mod">
          <ac:chgData name="MARIA DEL MAR CERDAN SALA" userId="1ca728f3-8de9-4a80-a2a6-162c2b344a9d" providerId="ADAL" clId="{0502CA76-641D-40D3-BBC4-42DD614BFF54}" dt="2024-12-20T01:48:08.737" v="7543" actId="14100"/>
          <ac:spMkLst>
            <pc:docMk/>
            <pc:sldMk cId="0" sldId="256"/>
            <ac:spMk id="61" creationId="{FC704C4B-B4D5-42ED-2236-97E86390C26D}"/>
          </ac:spMkLst>
        </pc:spChg>
        <pc:spChg chg="add mod">
          <ac:chgData name="MARIA DEL MAR CERDAN SALA" userId="1ca728f3-8de9-4a80-a2a6-162c2b344a9d" providerId="ADAL" clId="{0502CA76-641D-40D3-BBC4-42DD614BFF54}" dt="2024-12-20T03:01:41.739" v="11624" actId="1076"/>
          <ac:spMkLst>
            <pc:docMk/>
            <pc:sldMk cId="0" sldId="256"/>
            <ac:spMk id="62" creationId="{BB4A9279-A99A-39D6-AE5B-79B1A00CCD50}"/>
          </ac:spMkLst>
        </pc:spChg>
        <pc:spChg chg="add mod">
          <ac:chgData name="MARIA DEL MAR CERDAN SALA" userId="1ca728f3-8de9-4a80-a2a6-162c2b344a9d" providerId="ADAL" clId="{0502CA76-641D-40D3-BBC4-42DD614BFF54}" dt="2024-12-20T00:49:48.015" v="6308" actId="20577"/>
          <ac:spMkLst>
            <pc:docMk/>
            <pc:sldMk cId="0" sldId="256"/>
            <ac:spMk id="64" creationId="{75040271-5F72-6B22-36E3-C48EA402E9E4}"/>
          </ac:spMkLst>
        </pc:spChg>
        <pc:spChg chg="add del mod">
          <ac:chgData name="MARIA DEL MAR CERDAN SALA" userId="1ca728f3-8de9-4a80-a2a6-162c2b344a9d" providerId="ADAL" clId="{0502CA76-641D-40D3-BBC4-42DD614BFF54}" dt="2024-12-20T03:04:51.062" v="11727" actId="20577"/>
          <ac:spMkLst>
            <pc:docMk/>
            <pc:sldMk cId="0" sldId="256"/>
            <ac:spMk id="77" creationId="{266F97D6-A8E4-7B9B-1086-F879E32098AE}"/>
          </ac:spMkLst>
        </pc:spChg>
        <pc:spChg chg="add mod">
          <ac:chgData name="MARIA DEL MAR CERDAN SALA" userId="1ca728f3-8de9-4a80-a2a6-162c2b344a9d" providerId="ADAL" clId="{0502CA76-641D-40D3-BBC4-42DD614BFF54}" dt="2024-12-20T03:24:56.160" v="12262" actId="14100"/>
          <ac:spMkLst>
            <pc:docMk/>
            <pc:sldMk cId="0" sldId="256"/>
            <ac:spMk id="81" creationId="{95777881-7227-655A-D36F-42D93B8484E6}"/>
          </ac:spMkLst>
        </pc:spChg>
        <pc:spChg chg="add del mod">
          <ac:chgData name="MARIA DEL MAR CERDAN SALA" userId="1ca728f3-8de9-4a80-a2a6-162c2b344a9d" providerId="ADAL" clId="{0502CA76-641D-40D3-BBC4-42DD614BFF54}" dt="2024-12-20T01:54:00.902" v="7771" actId="478"/>
          <ac:spMkLst>
            <pc:docMk/>
            <pc:sldMk cId="0" sldId="256"/>
            <ac:spMk id="82" creationId="{56E28AAF-87A2-5015-4AF3-B7ABC8FF23BC}"/>
          </ac:spMkLst>
        </pc:spChg>
        <pc:spChg chg="add del mod">
          <ac:chgData name="MARIA DEL MAR CERDAN SALA" userId="1ca728f3-8de9-4a80-a2a6-162c2b344a9d" providerId="ADAL" clId="{0502CA76-641D-40D3-BBC4-42DD614BFF54}" dt="2024-12-20T01:53:58.724" v="7770" actId="478"/>
          <ac:spMkLst>
            <pc:docMk/>
            <pc:sldMk cId="0" sldId="256"/>
            <ac:spMk id="83" creationId="{901B617B-74C3-C805-E5BF-DDCEB7F689C1}"/>
          </ac:spMkLst>
        </pc:spChg>
        <pc:spChg chg="add del mod">
          <ac:chgData name="MARIA DEL MAR CERDAN SALA" userId="1ca728f3-8de9-4a80-a2a6-162c2b344a9d" providerId="ADAL" clId="{0502CA76-641D-40D3-BBC4-42DD614BFF54}" dt="2024-12-20T01:54:11.532" v="7773" actId="21"/>
          <ac:spMkLst>
            <pc:docMk/>
            <pc:sldMk cId="0" sldId="256"/>
            <ac:spMk id="88" creationId="{8F733ADC-5D29-A8D9-7FF0-078ED8964EAA}"/>
          </ac:spMkLst>
        </pc:spChg>
        <pc:spChg chg="add del mod">
          <ac:chgData name="MARIA DEL MAR CERDAN SALA" userId="1ca728f3-8de9-4a80-a2a6-162c2b344a9d" providerId="ADAL" clId="{0502CA76-641D-40D3-BBC4-42DD614BFF54}" dt="2024-12-20T01:54:11.532" v="7773" actId="21"/>
          <ac:spMkLst>
            <pc:docMk/>
            <pc:sldMk cId="0" sldId="256"/>
            <ac:spMk id="89" creationId="{F7E9C996-E744-CFAD-81A4-B2F91D73F99D}"/>
          </ac:spMkLst>
        </pc:spChg>
        <pc:spChg chg="add mod">
          <ac:chgData name="MARIA DEL MAR CERDAN SALA" userId="1ca728f3-8de9-4a80-a2a6-162c2b344a9d" providerId="ADAL" clId="{0502CA76-641D-40D3-BBC4-42DD614BFF54}" dt="2024-12-20T03:24:47.958" v="12260" actId="1076"/>
          <ac:spMkLst>
            <pc:docMk/>
            <pc:sldMk cId="0" sldId="256"/>
            <ac:spMk id="90" creationId="{0E5B1FE3-EA36-B234-45B4-4E2A6EE981BA}"/>
          </ac:spMkLst>
        </pc:spChg>
        <pc:spChg chg="add mod">
          <ac:chgData name="MARIA DEL MAR CERDAN SALA" userId="1ca728f3-8de9-4a80-a2a6-162c2b344a9d" providerId="ADAL" clId="{0502CA76-641D-40D3-BBC4-42DD614BFF54}" dt="2024-12-20T02:03:51.647" v="7827"/>
          <ac:spMkLst>
            <pc:docMk/>
            <pc:sldMk cId="0" sldId="256"/>
            <ac:spMk id="99" creationId="{9467CDBD-4D46-F9B9-30D6-6EED31140451}"/>
          </ac:spMkLst>
        </pc:spChg>
        <pc:spChg chg="add mod">
          <ac:chgData name="MARIA DEL MAR CERDAN SALA" userId="1ca728f3-8de9-4a80-a2a6-162c2b344a9d" providerId="ADAL" clId="{0502CA76-641D-40D3-BBC4-42DD614BFF54}" dt="2024-12-20T02:03:51.647" v="7827"/>
          <ac:spMkLst>
            <pc:docMk/>
            <pc:sldMk cId="0" sldId="256"/>
            <ac:spMk id="100" creationId="{173C6259-D2E4-E6FE-CD62-9053984D4EED}"/>
          </ac:spMkLst>
        </pc:spChg>
        <pc:spChg chg="add mod">
          <ac:chgData name="MARIA DEL MAR CERDAN SALA" userId="1ca728f3-8de9-4a80-a2a6-162c2b344a9d" providerId="ADAL" clId="{0502CA76-641D-40D3-BBC4-42DD614BFF54}" dt="2024-12-20T02:03:51.647" v="7827"/>
          <ac:spMkLst>
            <pc:docMk/>
            <pc:sldMk cId="0" sldId="256"/>
            <ac:spMk id="101" creationId="{ADDBD8E5-D52E-C548-4519-7685734EA53A}"/>
          </ac:spMkLst>
        </pc:spChg>
        <pc:spChg chg="add mod">
          <ac:chgData name="MARIA DEL MAR CERDAN SALA" userId="1ca728f3-8de9-4a80-a2a6-162c2b344a9d" providerId="ADAL" clId="{0502CA76-641D-40D3-BBC4-42DD614BFF54}" dt="2024-12-20T02:03:51.647" v="7827"/>
          <ac:spMkLst>
            <pc:docMk/>
            <pc:sldMk cId="0" sldId="256"/>
            <ac:spMk id="102" creationId="{50C8BCCD-BF02-DD64-4901-875E35D8696B}"/>
          </ac:spMkLst>
        </pc:spChg>
        <pc:spChg chg="add mod">
          <ac:chgData name="MARIA DEL MAR CERDAN SALA" userId="1ca728f3-8de9-4a80-a2a6-162c2b344a9d" providerId="ADAL" clId="{0502CA76-641D-40D3-BBC4-42DD614BFF54}" dt="2024-12-20T02:03:51.647" v="7827"/>
          <ac:spMkLst>
            <pc:docMk/>
            <pc:sldMk cId="0" sldId="256"/>
            <ac:spMk id="103" creationId="{176E3BC7-D5CB-3692-2968-53C111FDFDC7}"/>
          </ac:spMkLst>
        </pc:spChg>
        <pc:spChg chg="add mod">
          <ac:chgData name="MARIA DEL MAR CERDAN SALA" userId="1ca728f3-8de9-4a80-a2a6-162c2b344a9d" providerId="ADAL" clId="{0502CA76-641D-40D3-BBC4-42DD614BFF54}" dt="2024-12-20T02:03:51.647" v="7827"/>
          <ac:spMkLst>
            <pc:docMk/>
            <pc:sldMk cId="0" sldId="256"/>
            <ac:spMk id="104" creationId="{59508436-2937-97EE-6F10-317F5E5EC197}"/>
          </ac:spMkLst>
        </pc:spChg>
        <pc:spChg chg="add del mod">
          <ac:chgData name="MARIA DEL MAR CERDAN SALA" userId="1ca728f3-8de9-4a80-a2a6-162c2b344a9d" providerId="ADAL" clId="{0502CA76-641D-40D3-BBC4-42DD614BFF54}" dt="2024-12-20T02:34:28.236" v="9911"/>
          <ac:spMkLst>
            <pc:docMk/>
            <pc:sldMk cId="0" sldId="256"/>
            <ac:spMk id="107" creationId="{6A0C200A-2F78-C9B1-0980-D9CD0EBF7F75}"/>
          </ac:spMkLst>
        </pc:spChg>
        <pc:spChg chg="add mod">
          <ac:chgData name="MARIA DEL MAR CERDAN SALA" userId="1ca728f3-8de9-4a80-a2a6-162c2b344a9d" providerId="ADAL" clId="{0502CA76-641D-40D3-BBC4-42DD614BFF54}" dt="2024-12-20T03:30:19.016" v="12318" actId="6549"/>
          <ac:spMkLst>
            <pc:docMk/>
            <pc:sldMk cId="0" sldId="256"/>
            <ac:spMk id="109" creationId="{2B6C2498-56FD-DCB2-4EBD-E35AD17CCBF5}"/>
          </ac:spMkLst>
        </pc:spChg>
        <pc:spChg chg="add mod">
          <ac:chgData name="MARIA DEL MAR CERDAN SALA" userId="1ca728f3-8de9-4a80-a2a6-162c2b344a9d" providerId="ADAL" clId="{0502CA76-641D-40D3-BBC4-42DD614BFF54}" dt="2024-12-20T03:07:48.839" v="11859" actId="207"/>
          <ac:spMkLst>
            <pc:docMk/>
            <pc:sldMk cId="0" sldId="256"/>
            <ac:spMk id="110" creationId="{FFA108C1-4444-121B-C165-675D66DECB56}"/>
          </ac:spMkLst>
        </pc:spChg>
        <pc:spChg chg="add mod">
          <ac:chgData name="MARIA DEL MAR CERDAN SALA" userId="1ca728f3-8de9-4a80-a2a6-162c2b344a9d" providerId="ADAL" clId="{0502CA76-641D-40D3-BBC4-42DD614BFF54}" dt="2024-12-20T03:07:40.073" v="11858" actId="207"/>
          <ac:spMkLst>
            <pc:docMk/>
            <pc:sldMk cId="0" sldId="256"/>
            <ac:spMk id="111" creationId="{00074E7E-21FC-3AAB-761C-E4BD979BE2F6}"/>
          </ac:spMkLst>
        </pc:spChg>
        <pc:spChg chg="add mod">
          <ac:chgData name="MARIA DEL MAR CERDAN SALA" userId="1ca728f3-8de9-4a80-a2a6-162c2b344a9d" providerId="ADAL" clId="{0502CA76-641D-40D3-BBC4-42DD614BFF54}" dt="2024-12-20T03:07:29.471" v="11857" actId="207"/>
          <ac:spMkLst>
            <pc:docMk/>
            <pc:sldMk cId="0" sldId="256"/>
            <ac:spMk id="112" creationId="{0A965BC8-97D7-0692-2FEB-E2DFD0568406}"/>
          </ac:spMkLst>
        </pc:spChg>
        <pc:spChg chg="add mod">
          <ac:chgData name="MARIA DEL MAR CERDAN SALA" userId="1ca728f3-8de9-4a80-a2a6-162c2b344a9d" providerId="ADAL" clId="{0502CA76-641D-40D3-BBC4-42DD614BFF54}" dt="2024-12-20T03:07:23.021" v="11856" actId="207"/>
          <ac:spMkLst>
            <pc:docMk/>
            <pc:sldMk cId="0" sldId="256"/>
            <ac:spMk id="113" creationId="{58A0CEF6-C161-0E58-6627-5911C5FAF0CA}"/>
          </ac:spMkLst>
        </pc:spChg>
        <pc:spChg chg="add del mod">
          <ac:chgData name="MARIA DEL MAR CERDAN SALA" userId="1ca728f3-8de9-4a80-a2a6-162c2b344a9d" providerId="ADAL" clId="{0502CA76-641D-40D3-BBC4-42DD614BFF54}" dt="2024-12-20T03:05:20.032" v="11730" actId="21"/>
          <ac:spMkLst>
            <pc:docMk/>
            <pc:sldMk cId="0" sldId="256"/>
            <ac:spMk id="116" creationId="{51464EE5-721B-2384-EEAE-180B41E95A64}"/>
          </ac:spMkLst>
        </pc:spChg>
        <pc:spChg chg="add mod">
          <ac:chgData name="MARIA DEL MAR CERDAN SALA" userId="1ca728f3-8de9-4a80-a2a6-162c2b344a9d" providerId="ADAL" clId="{0502CA76-641D-40D3-BBC4-42DD614BFF54}" dt="2024-12-20T03:06:02.034" v="11737" actId="207"/>
          <ac:spMkLst>
            <pc:docMk/>
            <pc:sldMk cId="0" sldId="256"/>
            <ac:spMk id="117" creationId="{51464EE5-721B-2384-EEAE-180B41E95A64}"/>
          </ac:spMkLst>
        </pc:spChg>
        <pc:spChg chg="add mod">
          <ac:chgData name="MARIA DEL MAR CERDAN SALA" userId="1ca728f3-8de9-4a80-a2a6-162c2b344a9d" providerId="ADAL" clId="{0502CA76-641D-40D3-BBC4-42DD614BFF54}" dt="2024-12-20T03:06:25.690" v="11795" actId="20577"/>
          <ac:spMkLst>
            <pc:docMk/>
            <pc:sldMk cId="0" sldId="256"/>
            <ac:spMk id="118" creationId="{B4EFB95A-F3D5-8E77-2497-72201E6D0497}"/>
          </ac:spMkLst>
        </pc:spChg>
        <pc:spChg chg="add mod">
          <ac:chgData name="MARIA DEL MAR CERDAN SALA" userId="1ca728f3-8de9-4a80-a2a6-162c2b344a9d" providerId="ADAL" clId="{0502CA76-641D-40D3-BBC4-42DD614BFF54}" dt="2024-12-20T03:06:36.610" v="11798" actId="1076"/>
          <ac:spMkLst>
            <pc:docMk/>
            <pc:sldMk cId="0" sldId="256"/>
            <ac:spMk id="119" creationId="{8491C27A-312C-17C2-3264-8D0D57739FEA}"/>
          </ac:spMkLst>
        </pc:spChg>
        <pc:spChg chg="add mod">
          <ac:chgData name="MARIA DEL MAR CERDAN SALA" userId="1ca728f3-8de9-4a80-a2a6-162c2b344a9d" providerId="ADAL" clId="{0502CA76-641D-40D3-BBC4-42DD614BFF54}" dt="2024-12-20T03:07:12.755" v="11855" actId="1038"/>
          <ac:spMkLst>
            <pc:docMk/>
            <pc:sldMk cId="0" sldId="256"/>
            <ac:spMk id="120" creationId="{42CC81B4-1695-94EB-12D2-871B50D88FA2}"/>
          </ac:spMkLst>
        </pc:spChg>
        <pc:spChg chg="add mod">
          <ac:chgData name="MARIA DEL MAR CERDAN SALA" userId="1ca728f3-8de9-4a80-a2a6-162c2b344a9d" providerId="ADAL" clId="{0502CA76-641D-40D3-BBC4-42DD614BFF54}" dt="2024-12-20T03:26:21.140" v="12296" actId="20577"/>
          <ac:spMkLst>
            <pc:docMk/>
            <pc:sldMk cId="0" sldId="256"/>
            <ac:spMk id="121" creationId="{5C397848-05CF-53BC-F35D-C0EBF2B57909}"/>
          </ac:spMkLst>
        </pc:spChg>
        <pc:grpChg chg="add mod">
          <ac:chgData name="MARIA DEL MAR CERDAN SALA" userId="1ca728f3-8de9-4a80-a2a6-162c2b344a9d" providerId="ADAL" clId="{0502CA76-641D-40D3-BBC4-42DD614BFF54}" dt="2024-12-19T22:51:00.772" v="962" actId="1035"/>
          <ac:grpSpMkLst>
            <pc:docMk/>
            <pc:sldMk cId="0" sldId="256"/>
            <ac:grpSpMk id="11" creationId="{B7E489FB-3230-3C24-D593-BB5E65A64282}"/>
          </ac:grpSpMkLst>
        </pc:grpChg>
        <pc:grpChg chg="mod">
          <ac:chgData name="MARIA DEL MAR CERDAN SALA" userId="1ca728f3-8de9-4a80-a2a6-162c2b344a9d" providerId="ADAL" clId="{0502CA76-641D-40D3-BBC4-42DD614BFF54}" dt="2024-12-19T22:50:47.173" v="951" actId="1035"/>
          <ac:grpSpMkLst>
            <pc:docMk/>
            <pc:sldMk cId="0" sldId="256"/>
            <ac:grpSpMk id="12" creationId="{00000000-0000-0000-0000-000000000000}"/>
          </ac:grpSpMkLst>
        </pc:grpChg>
        <pc:grpChg chg="mod">
          <ac:chgData name="MARIA DEL MAR CERDAN SALA" userId="1ca728f3-8de9-4a80-a2a6-162c2b344a9d" providerId="ADAL" clId="{0502CA76-641D-40D3-BBC4-42DD614BFF54}" dt="2024-12-19T22:50:52.701" v="956" actId="1035"/>
          <ac:grpSpMkLst>
            <pc:docMk/>
            <pc:sldMk cId="0" sldId="256"/>
            <ac:grpSpMk id="34" creationId="{00000000-0000-0000-0000-000000000000}"/>
          </ac:grpSpMkLst>
        </pc:grpChg>
        <pc:grpChg chg="mod">
          <ac:chgData name="MARIA DEL MAR CERDAN SALA" userId="1ca728f3-8de9-4a80-a2a6-162c2b344a9d" providerId="ADAL" clId="{0502CA76-641D-40D3-BBC4-42DD614BFF54}" dt="2024-12-19T22:50:52.701" v="956" actId="1035"/>
          <ac:grpSpMkLst>
            <pc:docMk/>
            <pc:sldMk cId="0" sldId="256"/>
            <ac:grpSpMk id="40" creationId="{00000000-0000-0000-0000-000000000000}"/>
          </ac:grpSpMkLst>
        </pc:grpChg>
        <pc:grpChg chg="add mod">
          <ac:chgData name="MARIA DEL MAR CERDAN SALA" userId="1ca728f3-8de9-4a80-a2a6-162c2b344a9d" providerId="ADAL" clId="{0502CA76-641D-40D3-BBC4-42DD614BFF54}" dt="2024-12-19T22:51:15.924" v="971" actId="1035"/>
          <ac:grpSpMkLst>
            <pc:docMk/>
            <pc:sldMk cId="0" sldId="256"/>
            <ac:grpSpMk id="53" creationId="{A2E683AE-6CF8-0A9C-807F-F4696758D30B}"/>
          </ac:grpSpMkLst>
        </pc:grpChg>
        <pc:graphicFrameChg chg="add del mod modGraphic">
          <ac:chgData name="MARIA DEL MAR CERDAN SALA" userId="1ca728f3-8de9-4a80-a2a6-162c2b344a9d" providerId="ADAL" clId="{0502CA76-641D-40D3-BBC4-42DD614BFF54}" dt="2024-12-19T22:30:59.925" v="663" actId="478"/>
          <ac:graphicFrameMkLst>
            <pc:docMk/>
            <pc:sldMk cId="0" sldId="256"/>
            <ac:graphicFrameMk id="29" creationId="{D916A54F-748E-93F9-E187-00FA3C53E63B}"/>
          </ac:graphicFrameMkLst>
        </pc:graphicFrameChg>
        <pc:graphicFrameChg chg="add del mod modGraphic">
          <ac:chgData name="MARIA DEL MAR CERDAN SALA" userId="1ca728f3-8de9-4a80-a2a6-162c2b344a9d" providerId="ADAL" clId="{0502CA76-641D-40D3-BBC4-42DD614BFF54}" dt="2024-12-19T23:32:31.024" v="2825" actId="478"/>
          <ac:graphicFrameMkLst>
            <pc:docMk/>
            <pc:sldMk cId="0" sldId="256"/>
            <ac:graphicFrameMk id="38" creationId="{4537E266-B6CE-AA90-D820-C32002E6CB44}"/>
          </ac:graphicFrameMkLst>
        </pc:graphicFrameChg>
        <pc:graphicFrameChg chg="add mod">
          <ac:chgData name="MARIA DEL MAR CERDAN SALA" userId="1ca728f3-8de9-4a80-a2a6-162c2b344a9d" providerId="ADAL" clId="{0502CA76-641D-40D3-BBC4-42DD614BFF54}" dt="2024-12-20T02:03:51.647" v="7827"/>
          <ac:graphicFrameMkLst>
            <pc:docMk/>
            <pc:sldMk cId="0" sldId="256"/>
            <ac:graphicFrameMk id="98" creationId="{6FC5E113-D383-9ABB-F223-1812ABA71310}"/>
          </ac:graphicFrameMkLst>
        </pc:graphicFrameChg>
        <pc:picChg chg="mod">
          <ac:chgData name="MARIA DEL MAR CERDAN SALA" userId="1ca728f3-8de9-4a80-a2a6-162c2b344a9d" providerId="ADAL" clId="{0502CA76-641D-40D3-BBC4-42DD614BFF54}" dt="2024-12-19T22:50:47.173" v="951" actId="1035"/>
          <ac:picMkLst>
            <pc:docMk/>
            <pc:sldMk cId="0" sldId="256"/>
            <ac:picMk id="9" creationId="{CD0A0361-B008-45F0-AD7B-6A178C3EAE7F}"/>
          </ac:picMkLst>
        </pc:picChg>
        <pc:picChg chg="add mod">
          <ac:chgData name="MARIA DEL MAR CERDAN SALA" userId="1ca728f3-8de9-4a80-a2a6-162c2b344a9d" providerId="ADAL" clId="{0502CA76-641D-40D3-BBC4-42DD614BFF54}" dt="2024-12-19T22:51:00.772" v="962" actId="1035"/>
          <ac:picMkLst>
            <pc:docMk/>
            <pc:sldMk cId="0" sldId="256"/>
            <ac:picMk id="20" creationId="{9719C317-8C7F-B11E-5A0C-D97651E8E8CD}"/>
          </ac:picMkLst>
        </pc:picChg>
        <pc:picChg chg="add mod">
          <ac:chgData name="MARIA DEL MAR CERDAN SALA" userId="1ca728f3-8de9-4a80-a2a6-162c2b344a9d" providerId="ADAL" clId="{0502CA76-641D-40D3-BBC4-42DD614BFF54}" dt="2024-12-20T00:49:27.230" v="6303" actId="1076"/>
          <ac:picMkLst>
            <pc:docMk/>
            <pc:sldMk cId="0" sldId="256"/>
            <ac:picMk id="22" creationId="{0267D7B7-8D32-81A9-7283-69AD2615641B}"/>
          </ac:picMkLst>
        </pc:picChg>
        <pc:picChg chg="add del mod">
          <ac:chgData name="MARIA DEL MAR CERDAN SALA" userId="1ca728f3-8de9-4a80-a2a6-162c2b344a9d" providerId="ADAL" clId="{0502CA76-641D-40D3-BBC4-42DD614BFF54}" dt="2024-12-19T22:33:19.177" v="679" actId="478"/>
          <ac:picMkLst>
            <pc:docMk/>
            <pc:sldMk cId="0" sldId="256"/>
            <ac:picMk id="30" creationId="{64EF0ED1-EB55-8879-69DC-876106104EAC}"/>
          </ac:picMkLst>
        </pc:picChg>
        <pc:picChg chg="add del mod">
          <ac:chgData name="MARIA DEL MAR CERDAN SALA" userId="1ca728f3-8de9-4a80-a2a6-162c2b344a9d" providerId="ADAL" clId="{0502CA76-641D-40D3-BBC4-42DD614BFF54}" dt="2024-12-19T22:33:21.429" v="680" actId="478"/>
          <ac:picMkLst>
            <pc:docMk/>
            <pc:sldMk cId="0" sldId="256"/>
            <ac:picMk id="31" creationId="{03330251-7FA6-B693-EDB6-083E95474228}"/>
          </ac:picMkLst>
        </pc:picChg>
        <pc:picChg chg="add del mod">
          <ac:chgData name="MARIA DEL MAR CERDAN SALA" userId="1ca728f3-8de9-4a80-a2a6-162c2b344a9d" providerId="ADAL" clId="{0502CA76-641D-40D3-BBC4-42DD614BFF54}" dt="2024-12-19T23:32:25.019" v="2823" actId="478"/>
          <ac:picMkLst>
            <pc:docMk/>
            <pc:sldMk cId="0" sldId="256"/>
            <ac:picMk id="32" creationId="{C8315081-610F-03EF-9756-137990F723E2}"/>
          </ac:picMkLst>
        </pc:picChg>
        <pc:picChg chg="add del mod">
          <ac:chgData name="MARIA DEL MAR CERDAN SALA" userId="1ca728f3-8de9-4a80-a2a6-162c2b344a9d" providerId="ADAL" clId="{0502CA76-641D-40D3-BBC4-42DD614BFF54}" dt="2024-12-20T00:26:20.869" v="5733" actId="478"/>
          <ac:picMkLst>
            <pc:docMk/>
            <pc:sldMk cId="0" sldId="256"/>
            <ac:picMk id="63" creationId="{3C9437EA-D63E-1AA5-7A57-280248980390}"/>
          </ac:picMkLst>
        </pc:picChg>
        <pc:picChg chg="add mod">
          <ac:chgData name="MARIA DEL MAR CERDAN SALA" userId="1ca728f3-8de9-4a80-a2a6-162c2b344a9d" providerId="ADAL" clId="{0502CA76-641D-40D3-BBC4-42DD614BFF54}" dt="2024-12-20T00:49:24.427" v="6302" actId="1076"/>
          <ac:picMkLst>
            <pc:docMk/>
            <pc:sldMk cId="0" sldId="256"/>
            <ac:picMk id="65" creationId="{62E68E74-19FC-55FB-1C04-1C1A1EC8DE4A}"/>
          </ac:picMkLst>
        </pc:picChg>
        <pc:picChg chg="add del mod">
          <ac:chgData name="MARIA DEL MAR CERDAN SALA" userId="1ca728f3-8de9-4a80-a2a6-162c2b344a9d" providerId="ADAL" clId="{0502CA76-641D-40D3-BBC4-42DD614BFF54}" dt="2024-12-20T01:21:07.248" v="6684" actId="21"/>
          <ac:picMkLst>
            <pc:docMk/>
            <pc:sldMk cId="0" sldId="256"/>
            <ac:picMk id="67" creationId="{F6642702-10CC-2D69-831E-020E4432C654}"/>
          </ac:picMkLst>
        </pc:picChg>
        <pc:picChg chg="add del mod modCrop">
          <ac:chgData name="MARIA DEL MAR CERDAN SALA" userId="1ca728f3-8de9-4a80-a2a6-162c2b344a9d" providerId="ADAL" clId="{0502CA76-641D-40D3-BBC4-42DD614BFF54}" dt="2024-12-20T01:53:55.110" v="7769" actId="478"/>
          <ac:picMkLst>
            <pc:docMk/>
            <pc:sldMk cId="0" sldId="256"/>
            <ac:picMk id="69" creationId="{C7FAD563-C890-D044-60A8-04322CA90489}"/>
          </ac:picMkLst>
        </pc:picChg>
        <pc:picChg chg="add del mod modCrop">
          <ac:chgData name="MARIA DEL MAR CERDAN SALA" userId="1ca728f3-8de9-4a80-a2a6-162c2b344a9d" providerId="ADAL" clId="{0502CA76-641D-40D3-BBC4-42DD614BFF54}" dt="2024-12-20T01:15:27.549" v="6638" actId="478"/>
          <ac:picMkLst>
            <pc:docMk/>
            <pc:sldMk cId="0" sldId="256"/>
            <ac:picMk id="71" creationId="{164C8A59-CAE1-5C54-8D0B-D9347BA1E71E}"/>
          </ac:picMkLst>
        </pc:picChg>
        <pc:picChg chg="add del mod modCrop">
          <ac:chgData name="MARIA DEL MAR CERDAN SALA" userId="1ca728f3-8de9-4a80-a2a6-162c2b344a9d" providerId="ADAL" clId="{0502CA76-641D-40D3-BBC4-42DD614BFF54}" dt="2024-12-20T01:15:29.680" v="6639" actId="478"/>
          <ac:picMkLst>
            <pc:docMk/>
            <pc:sldMk cId="0" sldId="256"/>
            <ac:picMk id="73" creationId="{53A73650-57D2-ABE9-7054-B4E99E8B2F44}"/>
          </ac:picMkLst>
        </pc:picChg>
        <pc:picChg chg="add del mod">
          <ac:chgData name="MARIA DEL MAR CERDAN SALA" userId="1ca728f3-8de9-4a80-a2a6-162c2b344a9d" providerId="ADAL" clId="{0502CA76-641D-40D3-BBC4-42DD614BFF54}" dt="2024-12-20T01:09:03.178" v="6626" actId="478"/>
          <ac:picMkLst>
            <pc:docMk/>
            <pc:sldMk cId="0" sldId="256"/>
            <ac:picMk id="74" creationId="{FE074588-0FE5-26C8-E274-765F2174ED38}"/>
          </ac:picMkLst>
        </pc:picChg>
        <pc:picChg chg="add del mod">
          <ac:chgData name="MARIA DEL MAR CERDAN SALA" userId="1ca728f3-8de9-4a80-a2a6-162c2b344a9d" providerId="ADAL" clId="{0502CA76-641D-40D3-BBC4-42DD614BFF54}" dt="2024-12-20T03:01:12.419" v="11616" actId="1076"/>
          <ac:picMkLst>
            <pc:docMk/>
            <pc:sldMk cId="0" sldId="256"/>
            <ac:picMk id="75" creationId="{69B271FA-B161-2487-426B-90EF9FE2BA7F}"/>
          </ac:picMkLst>
        </pc:picChg>
        <pc:picChg chg="add del mod">
          <ac:chgData name="MARIA DEL MAR CERDAN SALA" userId="1ca728f3-8de9-4a80-a2a6-162c2b344a9d" providerId="ADAL" clId="{0502CA76-641D-40D3-BBC4-42DD614BFF54}" dt="2024-12-20T03:06:12.796" v="11740" actId="1076"/>
          <ac:picMkLst>
            <pc:docMk/>
            <pc:sldMk cId="0" sldId="256"/>
            <ac:picMk id="76" creationId="{7AB1AEF7-DAD3-BD56-8D6F-C8DC4A107ACE}"/>
          </ac:picMkLst>
        </pc:picChg>
        <pc:picChg chg="add del mod">
          <ac:chgData name="MARIA DEL MAR CERDAN SALA" userId="1ca728f3-8de9-4a80-a2a6-162c2b344a9d" providerId="ADAL" clId="{0502CA76-641D-40D3-BBC4-42DD614BFF54}" dt="2024-12-20T03:01:21.437" v="11618" actId="1076"/>
          <ac:picMkLst>
            <pc:docMk/>
            <pc:sldMk cId="0" sldId="256"/>
            <ac:picMk id="78" creationId="{7CE246A2-7F76-A221-B67E-0995B6910852}"/>
          </ac:picMkLst>
        </pc:picChg>
        <pc:picChg chg="add del mod">
          <ac:chgData name="MARIA DEL MAR CERDAN SALA" userId="1ca728f3-8de9-4a80-a2a6-162c2b344a9d" providerId="ADAL" clId="{0502CA76-641D-40D3-BBC4-42DD614BFF54}" dt="2024-12-20T03:02:56.230" v="11632" actId="1076"/>
          <ac:picMkLst>
            <pc:docMk/>
            <pc:sldMk cId="0" sldId="256"/>
            <ac:picMk id="79" creationId="{3749A328-BD01-D353-98EB-9C29CA20487F}"/>
          </ac:picMkLst>
        </pc:picChg>
        <pc:picChg chg="add mod">
          <ac:chgData name="MARIA DEL MAR CERDAN SALA" userId="1ca728f3-8de9-4a80-a2a6-162c2b344a9d" providerId="ADAL" clId="{0502CA76-641D-40D3-BBC4-42DD614BFF54}" dt="2024-12-20T01:59:01.057" v="7818" actId="14100"/>
          <ac:picMkLst>
            <pc:docMk/>
            <pc:sldMk cId="0" sldId="256"/>
            <ac:picMk id="80" creationId="{DB524662-0398-01AE-2532-1871788F9AF7}"/>
          </ac:picMkLst>
        </pc:picChg>
        <pc:picChg chg="add del mod">
          <ac:chgData name="MARIA DEL MAR CERDAN SALA" userId="1ca728f3-8de9-4a80-a2a6-162c2b344a9d" providerId="ADAL" clId="{0502CA76-641D-40D3-BBC4-42DD614BFF54}" dt="2024-12-20T01:54:11.532" v="7773" actId="21"/>
          <ac:picMkLst>
            <pc:docMk/>
            <pc:sldMk cId="0" sldId="256"/>
            <ac:picMk id="84" creationId="{25072CF6-9717-0B5A-02C0-035D0E8379E0}"/>
          </ac:picMkLst>
        </pc:picChg>
        <pc:picChg chg="add del mod">
          <ac:chgData name="MARIA DEL MAR CERDAN SALA" userId="1ca728f3-8de9-4a80-a2a6-162c2b344a9d" providerId="ADAL" clId="{0502CA76-641D-40D3-BBC4-42DD614BFF54}" dt="2024-12-20T01:54:11.532" v="7773" actId="21"/>
          <ac:picMkLst>
            <pc:docMk/>
            <pc:sldMk cId="0" sldId="256"/>
            <ac:picMk id="85" creationId="{F5989318-F29D-7E81-1810-A1AE00A04DDA}"/>
          </ac:picMkLst>
        </pc:picChg>
        <pc:picChg chg="add del mod">
          <ac:chgData name="MARIA DEL MAR CERDAN SALA" userId="1ca728f3-8de9-4a80-a2a6-162c2b344a9d" providerId="ADAL" clId="{0502CA76-641D-40D3-BBC4-42DD614BFF54}" dt="2024-12-20T01:54:11.532" v="7773" actId="21"/>
          <ac:picMkLst>
            <pc:docMk/>
            <pc:sldMk cId="0" sldId="256"/>
            <ac:picMk id="86" creationId="{5D6F39A6-F5D5-68C7-C9BE-5D9B5954EEA0}"/>
          </ac:picMkLst>
        </pc:picChg>
        <pc:picChg chg="add del mod">
          <ac:chgData name="MARIA DEL MAR CERDAN SALA" userId="1ca728f3-8de9-4a80-a2a6-162c2b344a9d" providerId="ADAL" clId="{0502CA76-641D-40D3-BBC4-42DD614BFF54}" dt="2024-12-20T01:54:11.532" v="7773" actId="21"/>
          <ac:picMkLst>
            <pc:docMk/>
            <pc:sldMk cId="0" sldId="256"/>
            <ac:picMk id="87" creationId="{CA4E1747-B818-23E4-8478-8F19B6DD074E}"/>
          </ac:picMkLst>
        </pc:picChg>
        <pc:picChg chg="add mod modCrop">
          <ac:chgData name="MARIA DEL MAR CERDAN SALA" userId="1ca728f3-8de9-4a80-a2a6-162c2b344a9d" providerId="ADAL" clId="{0502CA76-641D-40D3-BBC4-42DD614BFF54}" dt="2024-12-20T01:58:50.662" v="7817" actId="1076"/>
          <ac:picMkLst>
            <pc:docMk/>
            <pc:sldMk cId="0" sldId="256"/>
            <ac:picMk id="92" creationId="{0BF3EB12-3E57-6629-E463-5B9430F76F1C}"/>
          </ac:picMkLst>
        </pc:picChg>
        <pc:picChg chg="add del mod">
          <ac:chgData name="MARIA DEL MAR CERDAN SALA" userId="1ca728f3-8de9-4a80-a2a6-162c2b344a9d" providerId="ADAL" clId="{0502CA76-641D-40D3-BBC4-42DD614BFF54}" dt="2024-12-20T01:56:01.024" v="7779" actId="478"/>
          <ac:picMkLst>
            <pc:docMk/>
            <pc:sldMk cId="0" sldId="256"/>
            <ac:picMk id="93" creationId="{2EC1F738-B691-8C7D-4A52-D35310CEA6BB}"/>
          </ac:picMkLst>
        </pc:picChg>
        <pc:picChg chg="add del">
          <ac:chgData name="MARIA DEL MAR CERDAN SALA" userId="1ca728f3-8de9-4a80-a2a6-162c2b344a9d" providerId="ADAL" clId="{0502CA76-641D-40D3-BBC4-42DD614BFF54}" dt="2024-12-20T01:55:58.544" v="7778" actId="478"/>
          <ac:picMkLst>
            <pc:docMk/>
            <pc:sldMk cId="0" sldId="256"/>
            <ac:picMk id="94" creationId="{23F58A7E-48D8-C969-A4DB-33C200A53907}"/>
          </ac:picMkLst>
        </pc:picChg>
        <pc:picChg chg="add del mod">
          <ac:chgData name="MARIA DEL MAR CERDAN SALA" userId="1ca728f3-8de9-4a80-a2a6-162c2b344a9d" providerId="ADAL" clId="{0502CA76-641D-40D3-BBC4-42DD614BFF54}" dt="2024-12-20T02:07:35.888" v="7860" actId="478"/>
          <ac:picMkLst>
            <pc:docMk/>
            <pc:sldMk cId="0" sldId="256"/>
            <ac:picMk id="95" creationId="{8F534100-78A3-43C1-732F-0767A6E30D3A}"/>
          </ac:picMkLst>
        </pc:picChg>
        <pc:picChg chg="add mod">
          <ac:chgData name="MARIA DEL MAR CERDAN SALA" userId="1ca728f3-8de9-4a80-a2a6-162c2b344a9d" providerId="ADAL" clId="{0502CA76-641D-40D3-BBC4-42DD614BFF54}" dt="2024-12-20T02:33:45.242" v="9902" actId="1076"/>
          <ac:picMkLst>
            <pc:docMk/>
            <pc:sldMk cId="0" sldId="256"/>
            <ac:picMk id="96" creationId="{CE814A63-36D9-70CC-9ED2-573428F1744E}"/>
          </ac:picMkLst>
        </pc:picChg>
        <pc:picChg chg="add del mod">
          <ac:chgData name="MARIA DEL MAR CERDAN SALA" userId="1ca728f3-8de9-4a80-a2a6-162c2b344a9d" providerId="ADAL" clId="{0502CA76-641D-40D3-BBC4-42DD614BFF54}" dt="2024-12-20T02:03:49.800" v="7825" actId="478"/>
          <ac:picMkLst>
            <pc:docMk/>
            <pc:sldMk cId="0" sldId="256"/>
            <ac:picMk id="97" creationId="{9292318E-9514-1E12-3499-FA31A97E0CCE}"/>
          </ac:picMkLst>
        </pc:picChg>
        <pc:picChg chg="add mod">
          <ac:chgData name="MARIA DEL MAR CERDAN SALA" userId="1ca728f3-8de9-4a80-a2a6-162c2b344a9d" providerId="ADAL" clId="{0502CA76-641D-40D3-BBC4-42DD614BFF54}" dt="2024-12-20T03:08:14.670" v="11866" actId="14100"/>
          <ac:picMkLst>
            <pc:docMk/>
            <pc:sldMk cId="0" sldId="256"/>
            <ac:picMk id="105" creationId="{005C1723-0FE5-984B-5038-AB26C4FCE31E}"/>
          </ac:picMkLst>
        </pc:picChg>
        <pc:picChg chg="add mod modCrop">
          <ac:chgData name="MARIA DEL MAR CERDAN SALA" userId="1ca728f3-8de9-4a80-a2a6-162c2b344a9d" providerId="ADAL" clId="{0502CA76-641D-40D3-BBC4-42DD614BFF54}" dt="2024-12-20T03:08:42.870" v="11872" actId="732"/>
          <ac:picMkLst>
            <pc:docMk/>
            <pc:sldMk cId="0" sldId="256"/>
            <ac:picMk id="106" creationId="{7CFBD5B7-042B-675E-6C57-91B6A1A24B3F}"/>
          </ac:picMkLst>
        </pc:picChg>
        <pc:picChg chg="add mod">
          <ac:chgData name="MARIA DEL MAR CERDAN SALA" userId="1ca728f3-8de9-4a80-a2a6-162c2b344a9d" providerId="ADAL" clId="{0502CA76-641D-40D3-BBC4-42DD614BFF54}" dt="2024-12-20T03:08:05.471" v="11865" actId="1036"/>
          <ac:picMkLst>
            <pc:docMk/>
            <pc:sldMk cId="0" sldId="256"/>
            <ac:picMk id="108" creationId="{FD125D59-7BE4-FCDA-C7B8-6EF7DFDB9F1B}"/>
          </ac:picMkLst>
        </pc:picChg>
        <pc:cxnChg chg="add del mod">
          <ac:chgData name="MARIA DEL MAR CERDAN SALA" userId="1ca728f3-8de9-4a80-a2a6-162c2b344a9d" providerId="ADAL" clId="{0502CA76-641D-40D3-BBC4-42DD614BFF54}" dt="2024-12-20T02:36:04.550" v="10000" actId="478"/>
          <ac:cxnSpMkLst>
            <pc:docMk/>
            <pc:sldMk cId="0" sldId="256"/>
            <ac:cxnSpMk id="115" creationId="{28EDA6FB-44D9-D98A-80F6-40971806CBBF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envexpbot.2024.105847" TargetMode="External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ChangeAspect="1"/>
          </p:cNvSpPr>
          <p:nvPr/>
        </p:nvSpPr>
        <p:spPr>
          <a:xfrm>
            <a:off x="-476250" y="-304800"/>
            <a:ext cx="30600000" cy="70892308"/>
          </a:xfrm>
          <a:custGeom>
            <a:avLst/>
            <a:gdLst/>
            <a:ahLst/>
            <a:cxnLst/>
            <a:rect l="l" t="t" r="r" b="b"/>
            <a:pathLst>
              <a:path w="30600000" h="70892308">
                <a:moveTo>
                  <a:pt x="0" y="0"/>
                </a:moveTo>
                <a:lnTo>
                  <a:pt x="30600000" y="0"/>
                </a:lnTo>
                <a:lnTo>
                  <a:pt x="30600000" y="70892308"/>
                </a:lnTo>
                <a:lnTo>
                  <a:pt x="0" y="7089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D6964CB-D6C3-4F22-988A-3969700C083B}"/>
              </a:ext>
            </a:extLst>
          </p:cNvPr>
          <p:cNvSpPr txBox="1"/>
          <p:nvPr/>
        </p:nvSpPr>
        <p:spPr>
          <a:xfrm>
            <a:off x="3257550" y="8153400"/>
            <a:ext cx="2674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cs typeface="Arial" panose="020B0604020202020204" pitchFamily="34" charset="0"/>
              </a:rPr>
              <a:t>Adaptación</a:t>
            </a:r>
            <a:r>
              <a:rPr lang="en-US" sz="4800" b="1" dirty="0">
                <a:cs typeface="Arial" panose="020B0604020202020204" pitchFamily="34" charset="0"/>
              </a:rPr>
              <a:t> al deficit </a:t>
            </a:r>
            <a:r>
              <a:rPr lang="en-US" sz="4800" b="1" dirty="0" err="1">
                <a:cs typeface="Arial" panose="020B0604020202020204" pitchFamily="34" charset="0"/>
              </a:rPr>
              <a:t>hídrico</a:t>
            </a:r>
            <a:r>
              <a:rPr lang="en-US" sz="4800" b="1" dirty="0">
                <a:cs typeface="Arial" panose="020B0604020202020204" pitchFamily="34" charset="0"/>
              </a:rPr>
              <a:t> </a:t>
            </a:r>
            <a:r>
              <a:rPr lang="en-US" sz="4800" b="1" dirty="0" err="1">
                <a:cs typeface="Arial" panose="020B0604020202020204" pitchFamily="34" charset="0"/>
              </a:rPr>
              <a:t>en</a:t>
            </a:r>
            <a:r>
              <a:rPr lang="en-US" sz="4800" b="1" dirty="0">
                <a:cs typeface="Arial" panose="020B0604020202020204" pitchFamily="34" charset="0"/>
              </a:rPr>
              <a:t> </a:t>
            </a:r>
            <a:r>
              <a:rPr lang="en-US" sz="4800" b="1" dirty="0" err="1">
                <a:cs typeface="Arial" panose="020B0604020202020204" pitchFamily="34" charset="0"/>
              </a:rPr>
              <a:t>agricultura</a:t>
            </a:r>
            <a:r>
              <a:rPr lang="en-US" sz="4800" b="1" dirty="0">
                <a:cs typeface="Arial" panose="020B0604020202020204" pitchFamily="34" charset="0"/>
              </a:rPr>
              <a:t> </a:t>
            </a:r>
            <a:r>
              <a:rPr lang="en-US" sz="4800" b="1" dirty="0" err="1">
                <a:cs typeface="Arial" panose="020B0604020202020204" pitchFamily="34" charset="0"/>
              </a:rPr>
              <a:t>mediante</a:t>
            </a:r>
            <a:r>
              <a:rPr lang="en-US" sz="4800" b="1" dirty="0">
                <a:cs typeface="Arial" panose="020B0604020202020204" pitchFamily="34" charset="0"/>
              </a:rPr>
              <a:t> </a:t>
            </a:r>
            <a:r>
              <a:rPr lang="en-US" sz="4800" b="1" dirty="0" err="1">
                <a:cs typeface="Arial" panose="020B0604020202020204" pitchFamily="34" charset="0"/>
              </a:rPr>
              <a:t>reguladores</a:t>
            </a:r>
            <a:r>
              <a:rPr lang="en-US" sz="4800" b="1" dirty="0">
                <a:cs typeface="Arial" panose="020B0604020202020204" pitchFamily="34" charset="0"/>
              </a:rPr>
              <a:t> de la </a:t>
            </a:r>
            <a:r>
              <a:rPr lang="en-US" sz="4800" b="1" dirty="0" err="1">
                <a:cs typeface="Arial" panose="020B0604020202020204" pitchFamily="34" charset="0"/>
              </a:rPr>
              <a:t>transpiración</a:t>
            </a:r>
            <a:r>
              <a:rPr lang="en-US" sz="4800" b="1" dirty="0">
                <a:cs typeface="Arial" panose="020B0604020202020204" pitchFamily="34" charset="0"/>
              </a:rPr>
              <a:t> y </a:t>
            </a:r>
            <a:r>
              <a:rPr lang="en-US" sz="4800" b="1" dirty="0" err="1">
                <a:cs typeface="Arial" panose="020B0604020202020204" pitchFamily="34" charset="0"/>
              </a:rPr>
              <a:t>bioestimulantes</a:t>
            </a:r>
            <a:endParaRPr lang="en-US" sz="4800" b="1" dirty="0">
              <a:cs typeface="Arial" panose="020B0604020202020204" pitchFamily="34" charset="0"/>
            </a:endParaRPr>
          </a:p>
          <a:p>
            <a:endParaRPr lang="en-US" sz="4800" b="1" dirty="0">
              <a:cs typeface="Arial" panose="020B0604020202020204" pitchFamily="34" charset="0"/>
            </a:endParaRPr>
          </a:p>
          <a:p>
            <a:r>
              <a:rPr lang="en-US" sz="4800" b="1" dirty="0">
                <a:cs typeface="Arial" panose="020B0604020202020204" pitchFamily="34" charset="0"/>
              </a:rPr>
              <a:t>Agroalnext/2022/034</a:t>
            </a:r>
          </a:p>
        </p:txBody>
      </p:sp>
      <p:sp>
        <p:nvSpPr>
          <p:cNvPr id="4" name="Marcador de texto 28">
            <a:extLst>
              <a:ext uri="{FF2B5EF4-FFF2-40B4-BE49-F238E27FC236}">
                <a16:creationId xmlns:a16="http://schemas.microsoft.com/office/drawing/2014/main" id="{268716DA-150C-4AC3-872B-10495A3448C2}"/>
              </a:ext>
            </a:extLst>
          </p:cNvPr>
          <p:cNvSpPr txBox="1">
            <a:spLocks/>
          </p:cNvSpPr>
          <p:nvPr/>
        </p:nvSpPr>
        <p:spPr>
          <a:xfrm>
            <a:off x="1711284" y="11353800"/>
            <a:ext cx="27171732" cy="43016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70000"/>
              </a:lnSpc>
            </a:pPr>
            <a:r>
              <a:rPr lang="es-ES" sz="4000" b="1" u="sng" dirty="0">
                <a:cs typeface="Arial" panose="020B0604020202020204" pitchFamily="34" charset="0"/>
              </a:rPr>
              <a:t>Reto a resolver: </a:t>
            </a:r>
            <a:r>
              <a:rPr lang="es-ES" sz="4000" b="1" dirty="0">
                <a:cs typeface="Arial" panose="020B0604020202020204" pitchFamily="34" charset="0"/>
              </a:rPr>
              <a:t>LÍNEA 1. PRODUCCIÓN PRIMARIA SOSTENIBLE. TRANSICIÓN ECOLÓGICA. Actuación 1.2. Adaptación al cambio climático. Resiliencia de la producción agrícola frente a los efectos del cambio climático y la escasez hídrica y su papel en mitigar riesgos para la sociedad</a:t>
            </a:r>
          </a:p>
          <a:p>
            <a:endParaRPr lang="es-ES" sz="4000" dirty="0">
              <a:cs typeface="Arial" panose="020B0604020202020204" pitchFamily="34" charset="0"/>
            </a:endParaRPr>
          </a:p>
          <a:p>
            <a:endParaRPr lang="es-ES" sz="4000" dirty="0">
              <a:cs typeface="Arial" panose="020B0604020202020204" pitchFamily="34" charset="0"/>
            </a:endParaRPr>
          </a:p>
          <a:p>
            <a:r>
              <a:rPr lang="es-ES" sz="4000" b="1" u="sng" dirty="0">
                <a:cs typeface="Arial" panose="020B0604020202020204" pitchFamily="34" charset="0"/>
              </a:rPr>
              <a:t>Objetivos del proyecto:</a:t>
            </a:r>
          </a:p>
          <a:p>
            <a:pPr algn="just">
              <a:lnSpc>
                <a:spcPct val="170000"/>
              </a:lnSpc>
            </a:pPr>
            <a:r>
              <a:rPr lang="es-ES" sz="4000" b="1" dirty="0">
                <a:cs typeface="Arial" panose="020B0604020202020204" pitchFamily="34" charset="0"/>
              </a:rPr>
              <a:t>En esta propuesta exploraremos nuevas formulaciones que pueden mejorar la tolerancia al déficit hídrico, incluyendo moléculas que muestran potencial para actuar como BIOESTIMULANTES y reguladores de la TRANSPIRACIÓN de las plantas, con el objetivo de mejorar el ajuste osmótico y la respuesta antioxidante y/o modular la transpiración de las plantas a través de la señalización del ácido abscísico (ABA). La sequía puede reducir la producción agrícola global hasta en un 50%, y su impacto negativo se ve intensificado por el cambio climático. Intentaremos paliar los efectos negativos de la sequía para la agricultura, específicamente el estrés osmótico, el desequilibrio de nutrientes y el estrés oxidativo.</a:t>
            </a:r>
          </a:p>
          <a:p>
            <a:pPr algn="l">
              <a:lnSpc>
                <a:spcPct val="170000"/>
              </a:lnSpc>
            </a:pPr>
            <a:endParaRPr lang="es-ES" sz="4000" b="1" dirty="0">
              <a:cs typeface="Arial" panose="020B0604020202020204" pitchFamily="34" charset="0"/>
            </a:endParaRPr>
          </a:p>
          <a:p>
            <a:pPr algn="l">
              <a:lnSpc>
                <a:spcPct val="170000"/>
              </a:lnSpc>
            </a:pPr>
            <a:r>
              <a:rPr lang="es-ES" sz="4000" dirty="0">
                <a:cs typeface="Arial" panose="020B0604020202020204" pitchFamily="34" charset="0"/>
              </a:rPr>
              <a:t>● </a:t>
            </a:r>
            <a:r>
              <a:rPr lang="es-ES" sz="4000" b="1" dirty="0">
                <a:cs typeface="Arial" panose="020B0604020202020204" pitchFamily="34" charset="0"/>
              </a:rPr>
              <a:t>WP1. Caracterización fisiológica de la respuesta del tomate/vid al déficit hídrico después de la pulverización con moléculas agonistas de los receptores del ABA: AMF4, CB, OPA e iSB09.</a:t>
            </a:r>
          </a:p>
          <a:p>
            <a:pPr algn="l">
              <a:lnSpc>
                <a:spcPct val="170000"/>
              </a:lnSpc>
            </a:pPr>
            <a:r>
              <a:rPr lang="es-ES" sz="4000" dirty="0">
                <a:cs typeface="Arial" panose="020B0604020202020204" pitchFamily="34" charset="0"/>
              </a:rPr>
              <a:t>● </a:t>
            </a:r>
            <a:r>
              <a:rPr lang="es-ES" sz="4000" b="1" dirty="0">
                <a:cs typeface="Arial" panose="020B0604020202020204" pitchFamily="34" charset="0"/>
              </a:rPr>
              <a:t>WP2. Evaluación de la productividad de tomate/vid y la calidad del fruto después de la pulverización con moléculas agonistas: AMF4, CB, OPA e iSB09.</a:t>
            </a:r>
          </a:p>
          <a:p>
            <a:pPr algn="l">
              <a:lnSpc>
                <a:spcPct val="170000"/>
              </a:lnSpc>
            </a:pPr>
            <a:r>
              <a:rPr lang="es-ES" sz="4000" dirty="0">
                <a:cs typeface="Arial" panose="020B0604020202020204" pitchFamily="34" charset="0"/>
              </a:rPr>
              <a:t>● </a:t>
            </a:r>
            <a:r>
              <a:rPr lang="es-ES" sz="4000" b="1" dirty="0">
                <a:cs typeface="Arial" panose="020B0604020202020204" pitchFamily="34" charset="0"/>
              </a:rPr>
              <a:t>WP3. Combinación de </a:t>
            </a:r>
            <a:r>
              <a:rPr lang="es-ES" sz="4000" b="1" dirty="0" err="1">
                <a:cs typeface="Arial" panose="020B0604020202020204" pitchFamily="34" charset="0"/>
              </a:rPr>
              <a:t>bioestimulantes</a:t>
            </a:r>
            <a:r>
              <a:rPr lang="es-ES" sz="4000" b="1" dirty="0">
                <a:cs typeface="Arial" panose="020B0604020202020204" pitchFamily="34" charset="0"/>
              </a:rPr>
              <a:t> junto con ABA o agonistas en tomate/vid</a:t>
            </a:r>
            <a:endParaRPr lang="es-ES" sz="4000" dirty="0">
              <a:solidFill>
                <a:srgbClr val="0D2518"/>
              </a:solidFill>
              <a:cs typeface="Arial" panose="020B0604020202020204" pitchFamily="34" charset="0"/>
            </a:endParaRPr>
          </a:p>
        </p:txBody>
      </p:sp>
      <p:sp>
        <p:nvSpPr>
          <p:cNvPr id="5" name="Marcador de texto 28">
            <a:extLst>
              <a:ext uri="{FF2B5EF4-FFF2-40B4-BE49-F238E27FC236}">
                <a16:creationId xmlns:a16="http://schemas.microsoft.com/office/drawing/2014/main" id="{66819A14-AFBB-4F24-A72C-525859CB93DE}"/>
              </a:ext>
            </a:extLst>
          </p:cNvPr>
          <p:cNvSpPr txBox="1">
            <a:spLocks/>
          </p:cNvSpPr>
          <p:nvPr/>
        </p:nvSpPr>
        <p:spPr>
          <a:xfrm>
            <a:off x="1640055" y="30022800"/>
            <a:ext cx="28920160" cy="43016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000" b="1" u="sng" dirty="0">
                <a:cs typeface="Arial" panose="020B0604020202020204" pitchFamily="34" charset="0"/>
              </a:rPr>
              <a:t>Resultados:</a:t>
            </a:r>
          </a:p>
          <a:p>
            <a:pPr algn="l">
              <a:lnSpc>
                <a:spcPct val="170000"/>
              </a:lnSpc>
            </a:pPr>
            <a:r>
              <a:rPr lang="es-ES" sz="4000" b="1" dirty="0">
                <a:solidFill>
                  <a:srgbClr val="0D2518"/>
                </a:solidFill>
                <a:cs typeface="Arial" panose="020B0604020202020204" pitchFamily="34" charset="0"/>
              </a:rPr>
              <a:t>Patentes: </a:t>
            </a:r>
          </a:p>
          <a:p>
            <a:pPr algn="l">
              <a:lnSpc>
                <a:spcPct val="120000"/>
              </a:lnSpc>
            </a:pP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1-INVENTORES: A. Albert, P.L. Rodríguez, L. Infantes y J. Lozano</a:t>
            </a:r>
          </a:p>
          <a:p>
            <a:pPr algn="l">
              <a:lnSpc>
                <a:spcPct val="120000"/>
              </a:lnSpc>
            </a:pP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TITULO: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Methods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for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improving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abiotic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stress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resistance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. WO2023/067192A1</a:t>
            </a:r>
          </a:p>
          <a:p>
            <a:pPr algn="l">
              <a:lnSpc>
                <a:spcPct val="120000"/>
              </a:lnSpc>
            </a:pP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https://patents.google.com/patent/WO2023067192A1/en?oq=WO2023%2f067192A1</a:t>
            </a:r>
          </a:p>
          <a:p>
            <a:pPr algn="l">
              <a:lnSpc>
                <a:spcPct val="120000"/>
              </a:lnSpc>
            </a:pP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https://patentscope.wipo.int/search/es/detail.jsf?docId=WO2023067192&amp;_cid=P22-LIXA2S-23243-1</a:t>
            </a:r>
          </a:p>
          <a:p>
            <a:pPr algn="l">
              <a:lnSpc>
                <a:spcPct val="120000"/>
              </a:lnSpc>
            </a:pPr>
            <a:endParaRPr lang="es-ES" sz="4000" dirty="0">
              <a:solidFill>
                <a:srgbClr val="0D2518"/>
              </a:solidFill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2-INVENTORES: Jorge Lozano, Lourdes Infantes, Santiago Pérez, Jacobo Cruces, Mónica Carreira, Pedro L. Rodríguez, Armando Albert</a:t>
            </a:r>
          </a:p>
          <a:p>
            <a:pPr algn="l">
              <a:lnSpc>
                <a:spcPct val="120000"/>
              </a:lnSpc>
            </a:pP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TITULO: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Compounds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and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composition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for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improving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resistance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to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abiotic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stress in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plants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.</a:t>
            </a:r>
          </a:p>
          <a:p>
            <a:pPr algn="l">
              <a:lnSpc>
                <a:spcPct val="120000"/>
              </a:lnSpc>
            </a:pP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Nº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DE SOLICITUD: Presentada: 16-02-2024.  European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Patent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Application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No. EP24382159</a:t>
            </a:r>
          </a:p>
          <a:p>
            <a:pPr algn="l">
              <a:lnSpc>
                <a:spcPct val="120000"/>
              </a:lnSpc>
            </a:pPr>
            <a:r>
              <a:rPr lang="en-US" sz="4000" dirty="0">
                <a:solidFill>
                  <a:srgbClr val="0D2518"/>
                </a:solidFill>
                <a:cs typeface="Arial" panose="020B0604020202020204" pitchFamily="34" charset="0"/>
              </a:rPr>
              <a:t>International application Patent Cooperation Treaty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(PCT): PCT/EP2025/053978. Presentada 14-02-2025.</a:t>
            </a:r>
          </a:p>
          <a:p>
            <a:pPr algn="l">
              <a:lnSpc>
                <a:spcPct val="120000"/>
              </a:lnSpc>
            </a:pP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ENTIDAD TITULAR: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Galchimia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(60%)-CSIC (30%)-UPV (10%). </a:t>
            </a:r>
          </a:p>
          <a:p>
            <a:pPr algn="l">
              <a:lnSpc>
                <a:spcPct val="120000"/>
              </a:lnSpc>
            </a:pPr>
            <a:endParaRPr lang="es-ES" sz="4000" dirty="0">
              <a:solidFill>
                <a:srgbClr val="0D2518"/>
              </a:solidFill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s-ES" sz="4000" b="1" dirty="0">
                <a:solidFill>
                  <a:srgbClr val="0D2518"/>
                </a:solidFill>
                <a:cs typeface="Arial" panose="020B0604020202020204" pitchFamily="34" charset="0"/>
              </a:rPr>
              <a:t>Publicaciones científicas:</a:t>
            </a:r>
            <a:endParaRPr lang="es-ES" sz="4000" dirty="0">
              <a:solidFill>
                <a:srgbClr val="0D2518"/>
              </a:solidFill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1-Structure-guided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engineering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of a receptor-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agonist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pair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for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inducible activation of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the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ABA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adaptive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response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to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drought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(2023). </a:t>
            </a:r>
          </a:p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Lozano-Juste et al. </a:t>
            </a:r>
            <a:r>
              <a:rPr lang="es-ES" sz="4000" b="1" dirty="0">
                <a:solidFill>
                  <a:srgbClr val="0D2518"/>
                </a:solidFill>
                <a:cs typeface="Arial" panose="020B0604020202020204" pitchFamily="34" charset="0"/>
              </a:rPr>
              <a:t>Science Advances 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9, eade9948.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doi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: 10.1126/sciadv.ade9948</a:t>
            </a:r>
          </a:p>
          <a:p>
            <a:pPr algn="l">
              <a:lnSpc>
                <a:spcPct val="120000"/>
              </a:lnSpc>
            </a:pP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2-Abscisic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acid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mimic-fluorine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derivative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4 (AMF4)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alleviates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water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deficit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stress by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regulating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ABA-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responsive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genes, </a:t>
            </a:r>
          </a:p>
          <a:p>
            <a:pPr algn="l">
              <a:lnSpc>
                <a:spcPct val="120000"/>
              </a:lnSpc>
            </a:pP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proline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accumulation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, CO2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assimilation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,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water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use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efficiency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and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better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nutrient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uptake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in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tomato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plants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(2023). </a:t>
            </a:r>
          </a:p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Jimenez-Arias et al. </a:t>
            </a:r>
            <a:r>
              <a:rPr lang="es-ES" sz="4000" b="1" dirty="0">
                <a:solidFill>
                  <a:srgbClr val="0D2518"/>
                </a:solidFill>
                <a:cs typeface="Arial" panose="020B0604020202020204" pitchFamily="34" charset="0"/>
              </a:rPr>
              <a:t>Front. Plant </a:t>
            </a:r>
            <a:r>
              <a:rPr lang="es-ES" sz="4000" b="1" dirty="0" err="1">
                <a:solidFill>
                  <a:srgbClr val="0D2518"/>
                </a:solidFill>
                <a:cs typeface="Arial" panose="020B0604020202020204" pitchFamily="34" charset="0"/>
              </a:rPr>
              <a:t>Sci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. 14:1191967.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doi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: 10.3389/fpls.2023.1191967</a:t>
            </a:r>
          </a:p>
          <a:p>
            <a:pPr algn="l">
              <a:lnSpc>
                <a:spcPct val="120000"/>
              </a:lnSpc>
            </a:pP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3-Biostimulant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activity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in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tomato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seedlings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of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Galaxaura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rugosa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seaweed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extracts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against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water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deficit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stress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involves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the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</a:t>
            </a:r>
          </a:p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activation of ABA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signaling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(2023). Morales-Sierra et al. </a:t>
            </a:r>
            <a:r>
              <a:rPr lang="es-ES" sz="4000" b="1" dirty="0">
                <a:solidFill>
                  <a:srgbClr val="0D2518"/>
                </a:solidFill>
                <a:cs typeface="Arial" panose="020B0604020202020204" pitchFamily="34" charset="0"/>
              </a:rPr>
              <a:t>Front. Plant </a:t>
            </a:r>
            <a:r>
              <a:rPr lang="es-ES" sz="4000" b="1" dirty="0" err="1">
                <a:solidFill>
                  <a:srgbClr val="0D2518"/>
                </a:solidFill>
                <a:cs typeface="Arial" panose="020B0604020202020204" pitchFamily="34" charset="0"/>
              </a:rPr>
              <a:t>Sci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. 14, 1251442. https://doi.org/10.3389/fpls.2023.1251442.</a:t>
            </a:r>
          </a:p>
          <a:p>
            <a:pPr algn="l">
              <a:lnSpc>
                <a:spcPct val="120000"/>
              </a:lnSpc>
            </a:pP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4- ABA-receptor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agonist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iSB09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decreases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soil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water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consumption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and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increases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tomato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CO2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assimilation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and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water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use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efficiency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</a:t>
            </a:r>
          </a:p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under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drought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stress (2024). Sanchez-Olvera et al. </a:t>
            </a:r>
            <a:r>
              <a:rPr lang="es-ES" sz="4000" b="1" dirty="0" err="1">
                <a:solidFill>
                  <a:srgbClr val="0D2518"/>
                </a:solidFill>
                <a:cs typeface="Arial" panose="020B0604020202020204" pitchFamily="34" charset="0"/>
              </a:rPr>
              <a:t>Environmental</a:t>
            </a:r>
            <a:r>
              <a:rPr lang="es-ES" sz="4000" b="1" dirty="0">
                <a:solidFill>
                  <a:srgbClr val="0D2518"/>
                </a:solidFill>
                <a:cs typeface="Arial" panose="020B0604020202020204" pitchFamily="34" charset="0"/>
              </a:rPr>
              <a:t> and Experimental </a:t>
            </a:r>
            <a:r>
              <a:rPr lang="es-ES" sz="4000" b="1" dirty="0" err="1">
                <a:solidFill>
                  <a:srgbClr val="0D2518"/>
                </a:solidFill>
                <a:cs typeface="Arial" panose="020B0604020202020204" pitchFamily="34" charset="0"/>
              </a:rPr>
              <a:t>Botany</a:t>
            </a:r>
            <a:r>
              <a:rPr lang="es-ES" sz="4000" b="1" dirty="0">
                <a:solidFill>
                  <a:srgbClr val="0D2518"/>
                </a:solidFill>
                <a:cs typeface="Arial" panose="020B0604020202020204" pitchFamily="34" charset="0"/>
              </a:rPr>
              <a:t>,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225, 105847. 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  <a:hlinkClick r:id="rId3"/>
              </a:rPr>
              <a:t>https://doi.org/10.1016/j.envexpbot.2024.105847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.</a:t>
            </a:r>
          </a:p>
          <a:p>
            <a:pPr algn="l">
              <a:lnSpc>
                <a:spcPct val="120000"/>
              </a:lnSpc>
            </a:pP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5-Chemical activation of ABA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signaling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in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grapevine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through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the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iSB09 and AMF4 ABA receptor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agonists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enhances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</a:t>
            </a:r>
          </a:p>
          <a:p>
            <a:pPr algn="l">
              <a:lnSpc>
                <a:spcPct val="120000"/>
              </a:lnSpc>
            </a:pP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water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use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efficiency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(2024). Bono et al. </a:t>
            </a:r>
            <a:r>
              <a:rPr lang="es-ES" sz="4000" b="1" dirty="0" err="1">
                <a:solidFill>
                  <a:srgbClr val="0D2518"/>
                </a:solidFill>
                <a:cs typeface="Arial" panose="020B0604020202020204" pitchFamily="34" charset="0"/>
              </a:rPr>
              <a:t>Physiologia</a:t>
            </a:r>
            <a:r>
              <a:rPr lang="es-ES" sz="4000" b="1" dirty="0">
                <a:solidFill>
                  <a:srgbClr val="0D2518"/>
                </a:solidFill>
                <a:cs typeface="Arial" panose="020B0604020202020204" pitchFamily="34" charset="0"/>
              </a:rPr>
              <a:t> </a:t>
            </a:r>
            <a:r>
              <a:rPr lang="es-ES" sz="4000" b="1" dirty="0" err="1">
                <a:solidFill>
                  <a:srgbClr val="0D2518"/>
                </a:solidFill>
                <a:cs typeface="Arial" panose="020B0604020202020204" pitchFamily="34" charset="0"/>
              </a:rPr>
              <a:t>Plantarum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, 176(6):e14635. DOI:10.1111/ppl.14635</a:t>
            </a:r>
          </a:p>
          <a:p>
            <a:pPr algn="l">
              <a:lnSpc>
                <a:spcPct val="120000"/>
              </a:lnSpc>
            </a:pPr>
            <a:endParaRPr lang="es-ES" sz="4000" dirty="0">
              <a:solidFill>
                <a:srgbClr val="0D2518"/>
              </a:solidFill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Presentaciones en congresos y actividades de divulgación en ferias, prensa y radio; así como prestación de servicios a las empresas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Bioibérica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 y </a:t>
            </a:r>
            <a:r>
              <a:rPr lang="es-ES" sz="4000" dirty="0" err="1">
                <a:solidFill>
                  <a:srgbClr val="0D2518"/>
                </a:solidFill>
                <a:cs typeface="Arial" panose="020B0604020202020204" pitchFamily="34" charset="0"/>
              </a:rPr>
              <a:t>Alcaliber</a:t>
            </a:r>
            <a:r>
              <a:rPr lang="es-ES" sz="4000" dirty="0">
                <a:solidFill>
                  <a:srgbClr val="0D2518"/>
                </a:solidFill>
                <a:cs typeface="Arial" panose="020B0604020202020204" pitchFamily="34" charset="0"/>
              </a:rPr>
              <a:t>.  Realización de un trabajo de investigación fin de Máster.</a:t>
            </a:r>
          </a:p>
          <a:p>
            <a:pPr algn="l">
              <a:lnSpc>
                <a:spcPct val="120000"/>
              </a:lnSpc>
            </a:pPr>
            <a:endParaRPr lang="es-ES" sz="4000" dirty="0">
              <a:solidFill>
                <a:srgbClr val="0D2518"/>
              </a:solidFill>
              <a:cs typeface="Arial" panose="020B0604020202020204" pitchFamily="34" charset="0"/>
            </a:endParaRPr>
          </a:p>
          <a:p>
            <a:pPr algn="l">
              <a:lnSpc>
                <a:spcPct val="170000"/>
              </a:lnSpc>
            </a:pPr>
            <a:endParaRPr lang="es-ES" sz="4000" dirty="0">
              <a:solidFill>
                <a:srgbClr val="0D2518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2" descr="C:\Users\aba\Desktop\IMG_20220905_101828.jpg">
            <a:extLst>
              <a:ext uri="{FF2B5EF4-FFF2-40B4-BE49-F238E27FC236}">
                <a16:creationId xmlns:a16="http://schemas.microsoft.com/office/drawing/2014/main" id="{64812624-4D83-4815-BAF7-900A773EB2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165" b="21239"/>
          <a:stretch/>
        </p:blipFill>
        <p:spPr bwMode="auto">
          <a:xfrm flipH="1">
            <a:off x="2059648" y="55626000"/>
            <a:ext cx="9989322" cy="3886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A6B0A26-DE07-489E-96E6-9EE2AC7257DF}"/>
              </a:ext>
            </a:extLst>
          </p:cNvPr>
          <p:cNvSpPr txBox="1"/>
          <p:nvPr/>
        </p:nvSpPr>
        <p:spPr>
          <a:xfrm>
            <a:off x="3562350" y="55626000"/>
            <a:ext cx="781733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Control                                       Agonista</a:t>
            </a:r>
          </a:p>
          <a:p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</a:p>
          <a:p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Sequía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CB839E6-6942-4F96-A484-D4D5320546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3283" y="55626000"/>
            <a:ext cx="11850652" cy="3886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2C76848-0E31-400B-9E4F-CBF1415E97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299399" y="56474850"/>
            <a:ext cx="3886200" cy="21885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693</Words>
  <Application>Microsoft Office PowerPoint</Application>
  <PresentationFormat>Personalizado</PresentationFormat>
  <Paragraphs>47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Calibri</vt:lpstr>
      <vt:lpstr>Arial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COMPLEXFER</dc:title>
  <dc:creator>aop01</dc:creator>
  <cp:lastModifiedBy>Pedro Luís Rodriguez Egea</cp:lastModifiedBy>
  <cp:revision>19</cp:revision>
  <dcterms:created xsi:type="dcterms:W3CDTF">2006-08-16T00:00:00Z</dcterms:created>
  <dcterms:modified xsi:type="dcterms:W3CDTF">2025-02-18T07:52:45Z</dcterms:modified>
  <dc:identifier>DAGZo5vKyRY</dc:identifier>
</cp:coreProperties>
</file>