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1A76D8-855F-4DBD-AD9A-59EBC97DB292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86D84-EAEE-40CF-9615-6CAE692B6B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595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E86D84-EAEE-40CF-9615-6CAE692B6BA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352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45E37D-BE60-591F-DA29-0A5E8E484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95C1B5-9C8C-9DC5-101C-805EEB362D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05D9AC-DC16-12A6-68DE-836FBD7E0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E2C614-A17D-7ECB-E729-0E5D837C7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C1F5B5-9554-6F31-74FD-47ADAB84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254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7491A-CB61-5C5A-CDFE-FD904B8AC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4F1473-154C-F7DF-D8A5-BAFA93ABD0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1B82B-A821-C14B-0008-BA336F72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6ECB23-4123-3A73-ECBA-E7ACC87D4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60B4BB-8C88-60FC-56ED-08EA84E2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8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1CA7C3B-4B2A-9273-BEFE-8240CE5143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9A8F78-B655-D2FC-B86F-7B9350AEEA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C01009-586F-808E-E82C-18CA77AA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2A2CEC-3FE7-6B68-7A1B-5F4EB64B4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A3B5A7-D04D-49AE-CBBC-6AFF77122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6783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F144F-B80D-BE2B-133F-2B7B99B9C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2D6364-F7B9-5FB2-FC7D-7E764EB3F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FD3C67-821D-57BE-383D-5021DE9C3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681043-B43A-AAD1-DDF6-AC0CCA8A7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1D762C-D2E8-1BED-BF02-D5AAE3C8A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5595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C2460-41D8-8FCA-FCAF-FEA39985E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AB2DE4-674E-065C-10D1-2B87EEC69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F1769C-3BE3-CAB7-FBCD-22320F51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4A0111-34CB-B940-DB3D-054BA8532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2BD262-3E00-BB0A-BE7D-CAA6195C4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598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E20C9-E07E-ACBB-84ED-B41CECCF9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220F91-48EE-C7AC-D97E-5D75814E1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7F65AF6-E9A7-C74E-BAD3-78AC91D0D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7E8F03-378B-79B5-9C11-6BCD276A2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A40B64-106F-044F-E1EE-2EC49B02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5B2AF0-8726-CFB8-FBCF-2A195B36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706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B85D3-8FE8-B89C-C6F5-341E01FB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0122DA-2C6D-2E1B-4D1C-C8B7755C29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BE4753-3E13-0854-24E3-8D5C1FCBA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943DF33-EF67-00AE-2A96-BCB861FAC5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1159A3-F000-7434-0C76-58AC58D41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A5C2D6A-D769-B2DF-5425-712ACC475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25578E2-9D6E-7523-BA6D-2DCE29B7E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170F8F-44EF-4D3C-5670-A55FE10DB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8008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2010A-E619-0CAB-42F7-4CD2A1988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F1200A-7479-F300-7AA8-0E0DFB5C1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B3CC3E-D9E5-EFB8-A1E7-35511090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EFA13F7-15BC-0F5A-5313-D62D53F6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7484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B53FA8-4C49-84BE-72C6-D90825E8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B0A6BF8-E316-0954-9670-752E14B89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7BC75F9-FC2E-B630-AD7A-96BA8093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79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30105-07B2-CD64-9BEF-FEAFB856C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E8CA9B-1351-3D93-1F34-F7D2607BF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39F0793-02DA-F99B-1CA5-60D3A90B8C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4D0B1C-5989-0991-EA6F-9AA2052E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9126E7-FC6D-290E-5A70-6756F7E6D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1BCFAC-5679-AED9-ECDA-7DE13C04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244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2FBB7F-235D-FD20-51E1-E2249526C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AA19BF6-EC40-3611-5679-FB70C5E13E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092676-E0B6-D9CD-CD48-D67D65AB3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202473-AD26-E19D-7528-D666A4FD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2805D1-3562-DE53-FA17-51B1CB6A9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032C58-3F37-EE48-02E3-656793314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38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A643A81-D32A-C3A7-0C99-066A8BFF6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7F89D8-40EA-43E1-87B9-0266F01A1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86B979-ECE1-E2AB-42B0-B5348E5DD6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1600358-A475-4938-A5E5-721CF94DEE4F}" type="datetimeFigureOut">
              <a:rPr lang="es-ES" smtClean="0"/>
              <a:t>26/06/2026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18C822F-7FA7-F4C8-FC56-8B54E40B5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E41365-41FE-1610-E1C5-7BF41F914F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57968E-2B53-4968-A17D-B86D6E0F29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837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BD3296D-428A-9DF8-9C1E-F7485A7EB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D21DD86-3987-B728-9B00-7F43E3D700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7685" y="5798994"/>
            <a:ext cx="1036104" cy="365987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9F727A09-6713-39F1-C6F2-EF0A1EE6061D}"/>
              </a:ext>
            </a:extLst>
          </p:cNvPr>
          <p:cNvSpPr txBox="1"/>
          <p:nvPr/>
        </p:nvSpPr>
        <p:spPr>
          <a:xfrm>
            <a:off x="3965607" y="6430023"/>
            <a:ext cx="41099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800" dirty="0"/>
              <a:t>Valorización integral de recursos agroalimentarios tradicionales de la </a:t>
            </a:r>
            <a:r>
              <a:rPr lang="es-ES" sz="800" dirty="0" err="1"/>
              <a:t>Comunitat</a:t>
            </a:r>
            <a:r>
              <a:rPr lang="es-ES" sz="800" dirty="0"/>
              <a:t> Valenciana. Desarrollo de nuevos productos de uso agrícola y alimentario a partir del dátil ilicitano (VALORACV) AGROALNEXT059/2022</a:t>
            </a:r>
          </a:p>
        </p:txBody>
      </p:sp>
    </p:spTree>
    <p:extLst>
      <p:ext uri="{BB962C8B-B14F-4D97-AF65-F5344CB8AC3E}">
        <p14:creationId xmlns:p14="http://schemas.microsoft.com/office/powerpoint/2010/main" val="557882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05103-EFA9-795A-F513-5D632E5B7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293C466B-35D3-3995-65EF-BF60F615C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363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Panorámica</PresentationFormat>
  <Paragraphs>2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Perez Alvarez, Jose Angel</dc:creator>
  <cp:lastModifiedBy>Perez Alvarez, Jose Angel</cp:lastModifiedBy>
  <cp:revision>3</cp:revision>
  <dcterms:created xsi:type="dcterms:W3CDTF">2026-06-26T16:55:32Z</dcterms:created>
  <dcterms:modified xsi:type="dcterms:W3CDTF">2026-06-26T17:01:53Z</dcterms:modified>
</cp:coreProperties>
</file>